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8C0_E2CD9A33.xml" ContentType="application/vnd.ms-powerpoint.comments+xml"/>
  <Override PartName="/ppt/comments/modernComment_8BB_491FF437.xml" ContentType="application/vnd.ms-powerpoint.comments+xml"/>
  <Override PartName="/ppt/notesSlides/notesSlide1.xml" ContentType="application/vnd.openxmlformats-officedocument.presentationml.notesSlide+xml"/>
  <Override PartName="/ppt/comments/modernComment_8F1_6ADD4AAA.xml" ContentType="application/vnd.ms-powerpoint.comments+xml"/>
  <Override PartName="/ppt/comments/modernComment_8F3_A72AFA4D.xml" ContentType="application/vnd.ms-powerpoint.comments+xml"/>
  <Override PartName="/ppt/comments/modernComment_883_3C83889F.xml" ContentType="application/vnd.ms-powerpoint.comments+xml"/>
  <Override PartName="/ppt/comments/modernComment_896_7E195408.xml" ContentType="application/vnd.ms-powerpoint.comments+xml"/>
  <Override PartName="/ppt/notesSlides/notesSlide2.xml" ContentType="application/vnd.openxmlformats-officedocument.presentationml.notesSlide+xml"/>
  <Override PartName="/ppt/comments/modernComment_8C6_A4A2C785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8FB_AFC59345.xml" ContentType="application/vnd.ms-powerpoint.comments+xml"/>
  <Override PartName="/ppt/comments/modernComment_8A0_53CE145D.xml" ContentType="application/vnd.ms-powerpoint.comments+xml"/>
  <Override PartName="/ppt/comments/modernComment_888_6E5E3558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8C3_1411DF83.xml" ContentType="application/vnd.ms-powerpoint.comments+xml"/>
  <Override PartName="/ppt/notesSlides/notesSlide8.xml" ContentType="application/vnd.openxmlformats-officedocument.presentationml.notesSlide+xml"/>
  <Override PartName="/ppt/comments/modernComment_8E6_CB4F8C8.xml" ContentType="application/vnd.ms-powerpoint.comments+xml"/>
  <Override PartName="/ppt/comments/modernComment_889_FE1CC7AA.xml" ContentType="application/vnd.ms-powerpoint.comments+xml"/>
  <Override PartName="/ppt/notesSlides/notesSlide9.xml" ContentType="application/vnd.openxmlformats-officedocument.presentationml.notesSlide+xml"/>
  <Override PartName="/ppt/comments/modernComment_8AB_860B2B58.xml" ContentType="application/vnd.ms-powerpoint.comments+xml"/>
  <Override PartName="/ppt/comments/modernComment_8AA_B8DC9776.xml" ContentType="application/vnd.ms-powerpoint.comments+xml"/>
  <Override PartName="/ppt/comments/modernComment_8AD_F518CF90.xml" ContentType="application/vnd.ms-powerpoint.comments+xml"/>
  <Override PartName="/ppt/comments/modernComment_8B2_3BEF5785.xml" ContentType="application/vnd.ms-powerpoint.comments+xml"/>
  <Override PartName="/ppt/comments/modernComment_88F_FFBBAC53.xml" ContentType="application/vnd.ms-powerpoint.comments+xml"/>
  <Override PartName="/ppt/comments/modernComment_8B6_2A92CE7F.xml" ContentType="application/vnd.ms-powerpoint.comments+xml"/>
  <Override PartName="/ppt/comments/modernComment_385_84C52753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8"/>
  </p:notesMasterIdLst>
  <p:handoutMasterIdLst>
    <p:handoutMasterId r:id="rId69"/>
  </p:handoutMasterIdLst>
  <p:sldIdLst>
    <p:sldId id="2294" r:id="rId2"/>
    <p:sldId id="2234" r:id="rId3"/>
    <p:sldId id="2240" r:id="rId4"/>
    <p:sldId id="2235" r:id="rId5"/>
    <p:sldId id="2241" r:id="rId6"/>
    <p:sldId id="2290" r:id="rId7"/>
    <p:sldId id="2289" r:id="rId8"/>
    <p:sldId id="2291" r:id="rId9"/>
    <p:sldId id="2179" r:id="rId10"/>
    <p:sldId id="2288" r:id="rId11"/>
    <p:sldId id="2180" r:id="rId12"/>
    <p:sldId id="2200" r:id="rId13"/>
    <p:sldId id="2201" r:id="rId14"/>
    <p:sldId id="2271" r:id="rId15"/>
    <p:sldId id="2272" r:id="rId16"/>
    <p:sldId id="2198" r:id="rId17"/>
    <p:sldId id="2202" r:id="rId18"/>
    <p:sldId id="2181" r:id="rId19"/>
    <p:sldId id="2205" r:id="rId20"/>
    <p:sldId id="2274" r:id="rId21"/>
    <p:sldId id="2203" r:id="rId22"/>
    <p:sldId id="2204" r:id="rId23"/>
    <p:sldId id="2273" r:id="rId24"/>
    <p:sldId id="2206" r:id="rId25"/>
    <p:sldId id="2246" r:id="rId26"/>
    <p:sldId id="2295" r:id="rId27"/>
    <p:sldId id="2275" r:id="rId28"/>
    <p:sldId id="2299" r:id="rId29"/>
    <p:sldId id="2209" r:id="rId30"/>
    <p:sldId id="2208" r:id="rId31"/>
    <p:sldId id="2183" r:id="rId32"/>
    <p:sldId id="2287" r:id="rId33"/>
    <p:sldId id="2184" r:id="rId34"/>
    <p:sldId id="2211" r:id="rId35"/>
    <p:sldId id="2276" r:id="rId36"/>
    <p:sldId id="2277" r:id="rId37"/>
    <p:sldId id="2212" r:id="rId38"/>
    <p:sldId id="2243" r:id="rId39"/>
    <p:sldId id="2278" r:id="rId40"/>
    <p:sldId id="2244" r:id="rId41"/>
    <p:sldId id="2185" r:id="rId42"/>
    <p:sldId id="2279" r:id="rId43"/>
    <p:sldId id="2286" r:id="rId44"/>
    <p:sldId id="2219" r:id="rId45"/>
    <p:sldId id="2218" r:id="rId46"/>
    <p:sldId id="2245" r:id="rId47"/>
    <p:sldId id="2220" r:id="rId48"/>
    <p:sldId id="2281" r:id="rId49"/>
    <p:sldId id="2221" r:id="rId50"/>
    <p:sldId id="2222" r:id="rId51"/>
    <p:sldId id="2285" r:id="rId52"/>
    <p:sldId id="2223" r:id="rId53"/>
    <p:sldId id="2190" r:id="rId54"/>
    <p:sldId id="2224" r:id="rId55"/>
    <p:sldId id="2228" r:id="rId56"/>
    <p:sldId id="2227" r:id="rId57"/>
    <p:sldId id="2226" r:id="rId58"/>
    <p:sldId id="2191" r:id="rId59"/>
    <p:sldId id="2283" r:id="rId60"/>
    <p:sldId id="2282" r:id="rId61"/>
    <p:sldId id="2192" r:id="rId62"/>
    <p:sldId id="2230" r:id="rId63"/>
    <p:sldId id="896" r:id="rId64"/>
    <p:sldId id="901" r:id="rId65"/>
    <p:sldId id="388" r:id="rId66"/>
    <p:sldId id="898" r:id="rId67"/>
  </p:sldIdLst>
  <p:sldSz cx="9906000" cy="6858000" type="A4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72217F3-4C96-475D-9D19-F9D7188355C9}">
          <p14:sldIdLst/>
        </p14:section>
        <p14:section name="표지" id="{048D0A32-9CE0-4B76-8A98-706DE0CC5267}">
          <p14:sldIdLst/>
        </p14:section>
        <p14:section name="문서 변경 이력" id="{404FD1E0-26BE-4006-9ED4-66409C2039CD}">
          <p14:sldIdLst/>
        </p14:section>
        <p14:section name="검수이력" id="{5F354C07-E6D9-4FC9-B9C2-6A1A546673B8}">
          <p14:sldIdLst/>
        </p14:section>
        <p14:section name="개요" id="{A3B9DA6D-75BD-4B17-A0FC-59DED6E9F45A}">
          <p14:sldIdLst/>
        </p14:section>
        <p14:section name="진단 결과 요약" id="{85BA93E5-6E72-4177-A141-A61FBB8E3DB2}">
          <p14:sldIdLst/>
        </p14:section>
        <p14:section name="전문가 진단" id="{487A9A63-73D1-4647-A647-557C9F3D4581}">
          <p14:sldIdLst/>
        </p14:section>
        <p14:section name="0. 공통" id="{FB9C3BEF-1687-4B49-8287-2A60C31954BF}">
          <p14:sldIdLst/>
        </p14:section>
        <p14:section name="1. 메인" id="{E0CA8E3B-19D9-42AF-B813-A9439BD083CE}">
          <p14:sldIdLst>
            <p14:sldId id="2294"/>
            <p14:sldId id="2234"/>
            <p14:sldId id="2240"/>
            <p14:sldId id="2235"/>
            <p14:sldId id="2241"/>
            <p14:sldId id="2290"/>
            <p14:sldId id="2289"/>
            <p14:sldId id="2291"/>
            <p14:sldId id="2179"/>
            <p14:sldId id="2288"/>
          </p14:sldIdLst>
        </p14:section>
        <p14:section name="2. 창작자 지원 &gt; 튠업 &gt; 소개" id="{EBC4333F-740E-486F-BD23-7F45A23AC929}">
          <p14:sldIdLst>
            <p14:sldId id="2180"/>
            <p14:sldId id="2200"/>
            <p14:sldId id="2201"/>
            <p14:sldId id="2271"/>
            <p14:sldId id="2272"/>
            <p14:sldId id="2198"/>
            <p14:sldId id="2202"/>
          </p14:sldIdLst>
        </p14:section>
        <p14:section name="3. 창작자 지원 &gt; 튠업 &gt; 지원 안내" id="{A49CCADF-079E-4F90-935C-F100FB61F4EC}">
          <p14:sldIdLst>
            <p14:sldId id="2181"/>
            <p14:sldId id="2205"/>
            <p14:sldId id="2274"/>
            <p14:sldId id="2203"/>
            <p14:sldId id="2204"/>
            <p14:sldId id="2273"/>
            <p14:sldId id="2206"/>
          </p14:sldIdLst>
        </p14:section>
        <p14:section name="4. 창작자 지원 &gt; 튠업 &gt; 역대 수상자 &gt; 목록" id="{ECA066A3-4EBD-44F0-9BC5-42B121657169}">
          <p14:sldIdLst>
            <p14:sldId id="2246"/>
            <p14:sldId id="2295"/>
            <p14:sldId id="2275"/>
            <p14:sldId id="2299"/>
          </p14:sldIdLst>
        </p14:section>
        <p14:section name="5. 창작자 지원 &gt; 튠업 &gt; 역대 수상자 &gt; 상세" id="{32CA8CDF-A0E1-4362-9050-534649A42CDF}">
          <p14:sldIdLst>
            <p14:sldId id="2209"/>
            <p14:sldId id="2208"/>
            <p14:sldId id="2183"/>
          </p14:sldIdLst>
        </p14:section>
        <p14:section name="6. CJ아지트 &gt; 공연안내 &gt; 지난 공연 &gt; 목록" id="{78839505-0B75-45A2-8C30-8427A10BFD61}">
          <p14:sldIdLst>
            <p14:sldId id="2287"/>
            <p14:sldId id="2184"/>
            <p14:sldId id="2211"/>
            <p14:sldId id="2276"/>
            <p14:sldId id="2277"/>
          </p14:sldIdLst>
        </p14:section>
        <p14:section name="7. CJ아지트 &gt; 공연안내 &gt; 지난 공연 &gt; 상세" id="{67A433BE-6ED6-490A-A24A-ACF6BE17272C}">
          <p14:sldIdLst>
            <p14:sldId id="2212"/>
            <p14:sldId id="2243"/>
            <p14:sldId id="2278"/>
            <p14:sldId id="2244"/>
            <p14:sldId id="2185"/>
            <p14:sldId id="2279"/>
          </p14:sldIdLst>
        </p14:section>
        <p14:section name="8. 재단 소개 &gt; 소개" id="{3F6DC484-0222-44C5-B98E-7B607264551E}">
          <p14:sldIdLst>
            <p14:sldId id="2286"/>
            <p14:sldId id="2219"/>
            <p14:sldId id="2218"/>
          </p14:sldIdLst>
        </p14:section>
        <p14:section name="9. 재단 소개 &gt; 소식 &gt; 전체 &gt; 목록" id="{AF564BE9-1355-4F48-AF6B-42926361E45E}">
          <p14:sldIdLst>
            <p14:sldId id="2245"/>
          </p14:sldIdLst>
        </p14:section>
        <p14:section name="10. 재단 소개 &gt; 소식 &gt; 전체 &gt; 상세" id="{F2CD03C8-FA5E-4BF7-BB2D-0799A802505B}">
          <p14:sldIdLst>
            <p14:sldId id="2220"/>
            <p14:sldId id="2281"/>
          </p14:sldIdLst>
        </p14:section>
        <p14:section name="11. 개인정보처리방침" id="{A2BBA958-5C40-4090-B7C4-CC077B78893B}">
          <p14:sldIdLst>
            <p14:sldId id="2221"/>
            <p14:sldId id="2222"/>
            <p14:sldId id="2285"/>
            <p14:sldId id="2223"/>
          </p14:sldIdLst>
        </p14:section>
        <p14:section name="12. 회원가입" id="{29A9B5F6-F681-4F78-8C0E-6C0C6CE7C838}">
          <p14:sldIdLst>
            <p14:sldId id="2190"/>
            <p14:sldId id="2224"/>
          </p14:sldIdLst>
        </p14:section>
        <p14:section name="13. 회원가입 &gt; CJ문화재단 이용약관 및 이용자 동의" id="{AA0850AF-28FB-4352-A37E-D632A264F572}">
          <p14:sldIdLst>
            <p14:sldId id="2228"/>
            <p14:sldId id="2227"/>
            <p14:sldId id="2226"/>
            <p14:sldId id="2191"/>
            <p14:sldId id="2283"/>
            <p14:sldId id="2282"/>
          </p14:sldIdLst>
        </p14:section>
        <p14:section name="14. 검색 결과" id="{98F8BB6C-97A2-4692-B6EC-A8E95FF280AA}">
          <p14:sldIdLst>
            <p14:sldId id="2192"/>
            <p14:sldId id="2230"/>
          </p14:sldIdLst>
        </p14:section>
        <p14:section name="사용자 진단" id="{6423856F-8E49-4EC7-8A68-3D452B831516}">
          <p14:sldIdLst>
            <p14:sldId id="896"/>
            <p14:sldId id="901"/>
            <p14:sldId id="388"/>
            <p14:sldId id="898"/>
          </p14:sldIdLst>
        </p14:section>
        <p14:section name="끝표지" id="{AF4D44C7-8EE4-4CED-9324-36A442E5D3CF}">
          <p14:sldIdLst/>
        </p14:section>
        <p14:section name="백업" id="{5213ED7C-4D49-4325-8EF6-421A204C498E}">
          <p14:sldIdLst/>
        </p14:section>
      </p14:sectionLst>
    </p:ext>
    <p:ext uri="{EFAFB233-063F-42B5-8137-9DF3F51BA10A}">
      <p15:sldGuideLst xmlns:p15="http://schemas.microsoft.com/office/powerpoint/2012/main">
        <p15:guide id="1" pos="314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D2661C-7AE9-8AEE-3FBB-DCD58505DC93}" name="정태현" initials="태정" userId="S::jth@snclabcorp.onmicrosoft.com::126d640f-40ee-4243-b38b-273eb71aa87d" providerId="AD"/>
  <p188:author id="{7BA8781D-2AF2-2F9A-CFCE-BD4B7921F11B}" name="배찬우" initials="찬배" userId="S::kaisha@snclabcorp.onmicrosoft.com::b2046f91-9b50-46e2-8d8b-540cfbd06cbd" providerId="AD"/>
  <p188:author id="{40BC7F51-CC62-907A-58E1-6132A187EF0E}" name="김기연" initials="기김" userId="S::gykim@snclabcorp.onmicrosoft.com::d1822779-7e1c-4a24-b8f6-8af2faa366f0" providerId="AD"/>
  <p188:author id="{407E976A-1521-F4E5-8F1D-1801DC76AEC5}" name="안성준" initials="성안" userId="S::inside428@snclabcorp.onmicrosoft.com::6d9c5551-d4d4-4b80-89d1-ffd49af233a7" providerId="AD"/>
  <p188:author id="{D740117B-E5DA-9BED-B104-7FC9594153B9}" name="조가은" initials="가조" userId="S::gaeun@snclabcorp.onmicrosoft.com::065e7b17-8815-4ba6-a5fc-a13e0149a0c1" providerId="AD"/>
  <p188:author id="{44D812C1-1496-0439-9729-2EC327E95FD8}" name="황용현" initials="용황" userId="S::yhhwang@snclabcorp.onmicrosoft.com::c18eddf3-484b-4030-881b-8ef84d2f64e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Giyeon" initials="KG" lastIdx="7" clrIdx="0">
    <p:extLst>
      <p:ext uri="{19B8F6BF-5375-455C-9EA6-DF929625EA0E}">
        <p15:presenceInfo xmlns:p15="http://schemas.microsoft.com/office/powerpoint/2012/main" userId="eae28d0ded6e68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764"/>
    <a:srgbClr val="F37321"/>
    <a:srgbClr val="D83933"/>
    <a:srgbClr val="006ECD"/>
    <a:srgbClr val="FF9700"/>
    <a:srgbClr val="EF151E"/>
    <a:srgbClr val="D9D9D9"/>
    <a:srgbClr val="9F9F9F"/>
    <a:srgbClr val="A0B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1050" y="96"/>
      </p:cViewPr>
      <p:guideLst>
        <p:guide pos="314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태현" userId="126d640f-40ee-4243-b38b-273eb71aa87d" providerId="ADAL" clId="{391B9BDA-54CD-4D09-8859-B0DD25D8A4B0}"/>
    <pc:docChg chg="modSld sldOrd">
      <pc:chgData name="정태현" userId="126d640f-40ee-4243-b38b-273eb71aa87d" providerId="ADAL" clId="{391B9BDA-54CD-4D09-8859-B0DD25D8A4B0}" dt="2025-07-04T05:46:19.931" v="1"/>
      <pc:docMkLst>
        <pc:docMk/>
      </pc:docMkLst>
      <pc:sldChg chg="ord">
        <pc:chgData name="정태현" userId="126d640f-40ee-4243-b38b-273eb71aa87d" providerId="ADAL" clId="{391B9BDA-54CD-4D09-8859-B0DD25D8A4B0}" dt="2025-07-04T05:46:19.931" v="1"/>
        <pc:sldMkLst>
          <pc:docMk/>
          <pc:sldMk cId="717341439" sldId="388"/>
        </pc:sldMkLst>
      </pc:sldChg>
    </pc:docChg>
  </pc:docChgLst>
  <pc:docChgLst>
    <pc:chgData name="조가은" userId="065e7b17-8815-4ba6-a5fc-a13e0149a0c1" providerId="ADAL" clId="{0FA4E59B-4DDF-404C-8415-D0D5F11DCA1B}"/>
    <pc:docChg chg="undo redo custSel addSld delSld modSld sldOrd addSection delSection modSection">
      <pc:chgData name="조가은" userId="065e7b17-8815-4ba6-a5fc-a13e0149a0c1" providerId="ADAL" clId="{0FA4E59B-4DDF-404C-8415-D0D5F11DCA1B}" dt="2025-06-27T08:27:09.548" v="9543"/>
      <pc:docMkLst>
        <pc:docMk/>
      </pc:docMkLst>
      <pc:sldChg chg="modSp mod">
        <pc:chgData name="조가은" userId="065e7b17-8815-4ba6-a5fc-a13e0149a0c1" providerId="ADAL" clId="{0FA4E59B-4DDF-404C-8415-D0D5F11DCA1B}" dt="2025-06-25T23:32:10.179" v="438" actId="3626"/>
        <pc:sldMkLst>
          <pc:docMk/>
          <pc:sldMk cId="2167379269" sldId="347"/>
        </pc:sldMkLst>
        <pc:graphicFrameChg chg="mod modGraphic">
          <ac:chgData name="조가은" userId="065e7b17-8815-4ba6-a5fc-a13e0149a0c1" providerId="ADAL" clId="{0FA4E59B-4DDF-404C-8415-D0D5F11DCA1B}" dt="2025-06-25T23:32:10.179" v="438" actId="3626"/>
          <ac:graphicFrameMkLst>
            <pc:docMk/>
            <pc:sldMk cId="2167379269" sldId="347"/>
            <ac:graphicFrameMk id="3" creationId="{64FA5E50-B9A4-4D83-B4D1-52AE8333F6ED}"/>
          </ac:graphicFrameMkLst>
        </pc:graphicFrameChg>
      </pc:sldChg>
      <pc:sldChg chg="modSp mod">
        <pc:chgData name="조가은" userId="065e7b17-8815-4ba6-a5fc-a13e0149a0c1" providerId="ADAL" clId="{0FA4E59B-4DDF-404C-8415-D0D5F11DCA1B}" dt="2025-06-27T08:18:12.354" v="9513" actId="27918"/>
        <pc:sldMkLst>
          <pc:docMk/>
          <pc:sldMk cId="3497645603" sldId="367"/>
        </pc:sldMkLst>
        <pc:spChg chg="mod">
          <ac:chgData name="조가은" userId="065e7b17-8815-4ba6-a5fc-a13e0149a0c1" providerId="ADAL" clId="{0FA4E59B-4DDF-404C-8415-D0D5F11DCA1B}" dt="2025-06-27T07:16:42.192" v="9029" actId="20577"/>
          <ac:spMkLst>
            <pc:docMk/>
            <pc:sldMk cId="3497645603" sldId="367"/>
            <ac:spMk id="16" creationId="{3D43DB76-B542-BECD-83B3-6040D7382968}"/>
          </ac:spMkLst>
        </pc:spChg>
      </pc:sldChg>
      <pc:sldChg chg="modSp mod modCm">
        <pc:chgData name="조가은" userId="065e7b17-8815-4ba6-a5fc-a13e0149a0c1" providerId="ADAL" clId="{0FA4E59B-4DDF-404C-8415-D0D5F11DCA1B}" dt="2025-06-27T07:51:28.148" v="9506" actId="15"/>
        <pc:sldMkLst>
          <pc:docMk/>
          <pc:sldMk cId="2227513171" sldId="901"/>
        </pc:sldMkLst>
        <pc:spChg chg="mod">
          <ac:chgData name="조가은" userId="065e7b17-8815-4ba6-a5fc-a13e0149a0c1" providerId="ADAL" clId="{0FA4E59B-4DDF-404C-8415-D0D5F11DCA1B}" dt="2025-06-27T07:51:28.148" v="9506" actId="15"/>
          <ac:spMkLst>
            <pc:docMk/>
            <pc:sldMk cId="2227513171" sldId="901"/>
            <ac:spMk id="60" creationId="{3560FA02-592D-07EC-F933-99F7982A51C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7T07:51:23.417" v="9505" actId="20577"/>
              <pc2:cmMkLst xmlns:pc2="http://schemas.microsoft.com/office/powerpoint/2019/9/main/command">
                <pc:docMk/>
                <pc:sldMk cId="2227513171" sldId="901"/>
                <pc2:cmMk id="{80014070-D6DC-453B-B0EA-F348723FC54C}"/>
              </pc2:cmMkLst>
            </pc226:cmChg>
          </p:ext>
        </pc:extLst>
      </pc:sldChg>
      <pc:sldChg chg="mod modShow">
        <pc:chgData name="조가은" userId="065e7b17-8815-4ba6-a5fc-a13e0149a0c1" providerId="ADAL" clId="{0FA4E59B-4DDF-404C-8415-D0D5F11DCA1B}" dt="2025-06-27T04:53:31.704" v="7553" actId="729"/>
        <pc:sldMkLst>
          <pc:docMk/>
          <pc:sldMk cId="3377627177" sldId="902"/>
        </pc:sldMkLst>
      </pc:sldChg>
      <pc:sldChg chg="mod modShow">
        <pc:chgData name="조가은" userId="065e7b17-8815-4ba6-a5fc-a13e0149a0c1" providerId="ADAL" clId="{0FA4E59B-4DDF-404C-8415-D0D5F11DCA1B}" dt="2025-06-27T04:55:26.286" v="7555" actId="729"/>
        <pc:sldMkLst>
          <pc:docMk/>
          <pc:sldMk cId="460676852" sldId="912"/>
        </pc:sldMkLst>
      </pc:sldChg>
      <pc:sldChg chg="modSp">
        <pc:chgData name="조가은" userId="065e7b17-8815-4ba6-a5fc-a13e0149a0c1" providerId="ADAL" clId="{0FA4E59B-4DDF-404C-8415-D0D5F11DCA1B}" dt="2025-06-27T05:27:20.964" v="7559"/>
        <pc:sldMkLst>
          <pc:docMk/>
          <pc:sldMk cId="3217258415" sldId="913"/>
        </pc:sldMkLst>
      </pc:sldChg>
      <pc:sldChg chg="modSp mod">
        <pc:chgData name="조가은" userId="065e7b17-8815-4ba6-a5fc-a13e0149a0c1" providerId="ADAL" clId="{0FA4E59B-4DDF-404C-8415-D0D5F11DCA1B}" dt="2025-06-27T08:27:09.548" v="9543"/>
        <pc:sldMkLst>
          <pc:docMk/>
          <pc:sldMk cId="2783531439" sldId="2177"/>
        </pc:sldMkLst>
        <pc:spChg chg="mod">
          <ac:chgData name="조가은" userId="065e7b17-8815-4ba6-a5fc-a13e0149a0c1" providerId="ADAL" clId="{0FA4E59B-4DDF-404C-8415-D0D5F11DCA1B}" dt="2025-06-27T08:27:09.548" v="9543"/>
          <ac:spMkLst>
            <pc:docMk/>
            <pc:sldMk cId="2783531439" sldId="2177"/>
            <ac:spMk id="22" creationId="{A0D950A3-2EEB-C8A1-BE3F-9A716194E062}"/>
          </ac:spMkLst>
        </pc:spChg>
      </pc:sldChg>
      <pc:sldChg chg="addSp delSp modSp mod modCm">
        <pc:chgData name="조가은" userId="065e7b17-8815-4ba6-a5fc-a13e0149a0c1" providerId="ADAL" clId="{0FA4E59B-4DDF-404C-8415-D0D5F11DCA1B}" dt="2025-06-27T01:21:59.448" v="5807" actId="478"/>
        <pc:sldMkLst>
          <pc:docMk/>
          <pc:sldMk cId="1015253151" sldId="2179"/>
        </pc:sldMkLst>
        <pc:spChg chg="mod">
          <ac:chgData name="조가은" userId="065e7b17-8815-4ba6-a5fc-a13e0149a0c1" providerId="ADAL" clId="{0FA4E59B-4DDF-404C-8415-D0D5F11DCA1B}" dt="2025-06-26T06:28:27.983" v="1480"/>
          <ac:spMkLst>
            <pc:docMk/>
            <pc:sldMk cId="1015253151" sldId="2179"/>
            <ac:spMk id="4" creationId="{01917288-4F20-F9BB-91AA-8621F51675C5}"/>
          </ac:spMkLst>
        </pc:spChg>
        <pc:spChg chg="mod">
          <ac:chgData name="조가은" userId="065e7b17-8815-4ba6-a5fc-a13e0149a0c1" providerId="ADAL" clId="{0FA4E59B-4DDF-404C-8415-D0D5F11DCA1B}" dt="2025-06-26T06:28:50.611" v="1489" actId="113"/>
          <ac:spMkLst>
            <pc:docMk/>
            <pc:sldMk cId="1015253151" sldId="2179"/>
            <ac:spMk id="5" creationId="{6DAE41AA-EF65-C993-C45D-A9FD8CD4638E}"/>
          </ac:spMkLst>
        </pc:spChg>
        <pc:spChg chg="mod">
          <ac:chgData name="조가은" userId="065e7b17-8815-4ba6-a5fc-a13e0149a0c1" providerId="ADAL" clId="{0FA4E59B-4DDF-404C-8415-D0D5F11DCA1B}" dt="2025-06-26T06:28:51.656" v="1490"/>
          <ac:spMkLst>
            <pc:docMk/>
            <pc:sldMk cId="1015253151" sldId="2179"/>
            <ac:spMk id="7" creationId="{6F197F82-13E1-2EA1-FA90-AC20318CEAF9}"/>
          </ac:spMkLst>
        </pc:spChg>
        <pc:spChg chg="mod">
          <ac:chgData name="조가은" userId="065e7b17-8815-4ba6-a5fc-a13e0149a0c1" providerId="ADAL" clId="{0FA4E59B-4DDF-404C-8415-D0D5F11DCA1B}" dt="2025-06-26T06:29:16.303" v="1529" actId="113"/>
          <ac:spMkLst>
            <pc:docMk/>
            <pc:sldMk cId="1015253151" sldId="2179"/>
            <ac:spMk id="13" creationId="{752EEE91-D7EB-9906-8949-5FA1360EAFAB}"/>
          </ac:spMkLst>
        </pc:spChg>
        <pc:spChg chg="mod">
          <ac:chgData name="조가은" userId="065e7b17-8815-4ba6-a5fc-a13e0149a0c1" providerId="ADAL" clId="{0FA4E59B-4DDF-404C-8415-D0D5F11DCA1B}" dt="2025-06-26T06:39:59.359" v="1968"/>
          <ac:spMkLst>
            <pc:docMk/>
            <pc:sldMk cId="1015253151" sldId="2179"/>
            <ac:spMk id="20" creationId="{5E86EEC2-13C2-C7A8-265B-E0B1FDF366AD}"/>
          </ac:spMkLst>
        </pc:spChg>
        <pc:grpChg chg="mod">
          <ac:chgData name="조가은" userId="065e7b17-8815-4ba6-a5fc-a13e0149a0c1" providerId="ADAL" clId="{0FA4E59B-4DDF-404C-8415-D0D5F11DCA1B}" dt="2025-06-26T06:28:27.983" v="1480"/>
          <ac:grpSpMkLst>
            <pc:docMk/>
            <pc:sldMk cId="1015253151" sldId="2179"/>
            <ac:grpSpMk id="3" creationId="{92F2BF63-675E-7690-77C3-4473DC644655}"/>
          </ac:grpSpMkLst>
        </pc:grpChg>
        <pc:grpChg chg="mod">
          <ac:chgData name="조가은" userId="065e7b17-8815-4ba6-a5fc-a13e0149a0c1" providerId="ADAL" clId="{0FA4E59B-4DDF-404C-8415-D0D5F11DCA1B}" dt="2025-06-26T06:28:51.656" v="1490"/>
          <ac:grpSpMkLst>
            <pc:docMk/>
            <pc:sldMk cId="1015253151" sldId="2179"/>
            <ac:grpSpMk id="6" creationId="{0410CF87-44B6-706C-647E-0499DBF05E3C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6T06:29:20.331" v="1531" actId="478"/>
              <pc2:cmMkLst xmlns:pc2="http://schemas.microsoft.com/office/powerpoint/2019/9/main/command">
                <pc:docMk/>
                <pc:sldMk cId="1015253151" sldId="2179"/>
                <pc2:cmMk id="{53427F90-38D9-4C8D-8738-5AC9ECB6EF28}"/>
              </pc2:cmMkLst>
            </pc226:cmChg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6T06:29:20.331" v="1531" actId="478"/>
              <pc2:cmMkLst xmlns:pc2="http://schemas.microsoft.com/office/powerpoint/2019/9/main/command">
                <pc:docMk/>
                <pc:sldMk cId="1015253151" sldId="2179"/>
                <pc2:cmMk id="{5558559B-4A7F-40CC-80AF-A745D63850FF}"/>
              </pc2:cmMkLst>
            </pc226:cmChg>
          </p:ext>
        </pc:extLst>
      </pc:sldChg>
      <pc:sldChg chg="modSp mod">
        <pc:chgData name="조가은" userId="065e7b17-8815-4ba6-a5fc-a13e0149a0c1" providerId="ADAL" clId="{0FA4E59B-4DDF-404C-8415-D0D5F11DCA1B}" dt="2025-06-25T07:40:40.509" v="176" actId="1076"/>
        <pc:sldMkLst>
          <pc:docMk/>
          <pc:sldMk cId="2612768768" sldId="2180"/>
        </pc:sldMkLst>
        <pc:grpChg chg="mod">
          <ac:chgData name="조가은" userId="065e7b17-8815-4ba6-a5fc-a13e0149a0c1" providerId="ADAL" clId="{0FA4E59B-4DDF-404C-8415-D0D5F11DCA1B}" dt="2025-06-25T07:40:40.509" v="176" actId="1076"/>
          <ac:grpSpMkLst>
            <pc:docMk/>
            <pc:sldMk cId="2612768768" sldId="2180"/>
            <ac:grpSpMk id="22" creationId="{250BE6AB-49FE-695B-F456-5CB949224726}"/>
          </ac:grpSpMkLst>
        </pc:grpChg>
      </pc:sldChg>
      <pc:sldChg chg="addSp delSp modSp mod">
        <pc:chgData name="조가은" userId="065e7b17-8815-4ba6-a5fc-a13e0149a0c1" providerId="ADAL" clId="{0FA4E59B-4DDF-404C-8415-D0D5F11DCA1B}" dt="2025-06-27T01:32:40.765" v="5819" actId="478"/>
        <pc:sldMkLst>
          <pc:docMk/>
          <pc:sldMk cId="1618589787" sldId="2183"/>
        </pc:sldMkLst>
      </pc:sldChg>
      <pc:sldChg chg="addSp delSp modSp mod">
        <pc:chgData name="조가은" userId="065e7b17-8815-4ba6-a5fc-a13e0149a0c1" providerId="ADAL" clId="{0FA4E59B-4DDF-404C-8415-D0D5F11DCA1B}" dt="2025-06-27T07:44:15.245" v="9075"/>
        <pc:sldMkLst>
          <pc:docMk/>
          <pc:sldMk cId="1851667800" sldId="2184"/>
        </pc:sldMkLst>
        <pc:spChg chg="mod">
          <ac:chgData name="조가은" userId="065e7b17-8815-4ba6-a5fc-a13e0149a0c1" providerId="ADAL" clId="{0FA4E59B-4DDF-404C-8415-D0D5F11DCA1B}" dt="2025-06-27T04:49:51.636" v="7509" actId="20577"/>
          <ac:spMkLst>
            <pc:docMk/>
            <pc:sldMk cId="1851667800" sldId="2184"/>
            <ac:spMk id="5" creationId="{B7E64640-C2A4-2733-6D0A-B8AC3015910C}"/>
          </ac:spMkLst>
        </pc:spChg>
        <pc:spChg chg="add mod">
          <ac:chgData name="조가은" userId="065e7b17-8815-4ba6-a5fc-a13e0149a0c1" providerId="ADAL" clId="{0FA4E59B-4DDF-404C-8415-D0D5F11DCA1B}" dt="2025-06-27T04:50:06.657" v="7514" actId="1076"/>
          <ac:spMkLst>
            <pc:docMk/>
            <pc:sldMk cId="1851667800" sldId="2184"/>
            <ac:spMk id="6" creationId="{E520D792-AF2B-81EB-5DFB-B4C18B1B94C2}"/>
          </ac:spMkLst>
        </pc:spChg>
        <pc:spChg chg="mod">
          <ac:chgData name="조가은" userId="065e7b17-8815-4ba6-a5fc-a13e0149a0c1" providerId="ADAL" clId="{0FA4E59B-4DDF-404C-8415-D0D5F11DCA1B}" dt="2025-06-27T07:44:15.245" v="9075"/>
          <ac:spMkLst>
            <pc:docMk/>
            <pc:sldMk cId="1851667800" sldId="2184"/>
            <ac:spMk id="21" creationId="{E7E9D941-1B18-8F6D-A366-139F00523632}"/>
          </ac:spMkLst>
        </pc:spChg>
        <pc:grpChg chg="mod">
          <ac:chgData name="조가은" userId="065e7b17-8815-4ba6-a5fc-a13e0149a0c1" providerId="ADAL" clId="{0FA4E59B-4DDF-404C-8415-D0D5F11DCA1B}" dt="2025-06-27T04:49:55.496" v="7510" actId="1076"/>
          <ac:grpSpMkLst>
            <pc:docMk/>
            <pc:sldMk cId="1851667800" sldId="2184"/>
            <ac:grpSpMk id="3" creationId="{667E0D85-D0F6-2FD0-35A2-50FDE4F5BCB7}"/>
          </ac:grpSpMkLst>
        </pc:grpChg>
      </pc:sldChg>
      <pc:sldChg chg="addSp delSp modSp mod">
        <pc:chgData name="조가은" userId="065e7b17-8815-4ba6-a5fc-a13e0149a0c1" providerId="ADAL" clId="{0FA4E59B-4DDF-404C-8415-D0D5F11DCA1B}" dt="2025-06-26T07:59:35.538" v="4308" actId="478"/>
        <pc:sldMkLst>
          <pc:docMk/>
          <pc:sldMk cId="4263298986" sldId="2185"/>
        </pc:sldMkLst>
        <pc:spChg chg="mod">
          <ac:chgData name="조가은" userId="065e7b17-8815-4ba6-a5fc-a13e0149a0c1" providerId="ADAL" clId="{0FA4E59B-4DDF-404C-8415-D0D5F11DCA1B}" dt="2025-06-25T08:47:03.133" v="380"/>
          <ac:spMkLst>
            <pc:docMk/>
            <pc:sldMk cId="4263298986" sldId="2185"/>
            <ac:spMk id="7" creationId="{E4B9DB55-577D-C4D2-2233-07DD795F2D6E}"/>
          </ac:spMkLst>
        </pc:spChg>
        <pc:spChg chg="mod">
          <ac:chgData name="조가은" userId="065e7b17-8815-4ba6-a5fc-a13e0149a0c1" providerId="ADAL" clId="{0FA4E59B-4DDF-404C-8415-D0D5F11DCA1B}" dt="2025-06-26T07:59:33.054" v="4307" actId="20577"/>
          <ac:spMkLst>
            <pc:docMk/>
            <pc:sldMk cId="4263298986" sldId="2185"/>
            <ac:spMk id="13" creationId="{5BD59487-6923-B4BE-18F0-E26FC0914035}"/>
          </ac:spMkLst>
        </pc:spChg>
        <pc:spChg chg="mod">
          <ac:chgData name="조가은" userId="065e7b17-8815-4ba6-a5fc-a13e0149a0c1" providerId="ADAL" clId="{0FA4E59B-4DDF-404C-8415-D0D5F11DCA1B}" dt="2025-06-25T08:44:54.902" v="368" actId="14100"/>
          <ac:spMkLst>
            <pc:docMk/>
            <pc:sldMk cId="4263298986" sldId="2185"/>
            <ac:spMk id="18" creationId="{ABCC18C0-7631-EB6A-4697-86EFA806C2E3}"/>
          </ac:spMkLst>
        </pc:spChg>
        <pc:spChg chg="mod">
          <ac:chgData name="조가은" userId="065e7b17-8815-4ba6-a5fc-a13e0149a0c1" providerId="ADAL" clId="{0FA4E59B-4DDF-404C-8415-D0D5F11DCA1B}" dt="2025-06-26T07:59:25.100" v="4303" actId="20577"/>
          <ac:spMkLst>
            <pc:docMk/>
            <pc:sldMk cId="4263298986" sldId="2185"/>
            <ac:spMk id="20" creationId="{B639815D-47A8-1ED3-F5CE-047864C1A4EF}"/>
          </ac:spMkLst>
        </pc:spChg>
        <pc:grpChg chg="mod">
          <ac:chgData name="조가은" userId="065e7b17-8815-4ba6-a5fc-a13e0149a0c1" providerId="ADAL" clId="{0FA4E59B-4DDF-404C-8415-D0D5F11DCA1B}" dt="2025-06-25T08:47:03.133" v="380"/>
          <ac:grpSpMkLst>
            <pc:docMk/>
            <pc:sldMk cId="4263298986" sldId="2185"/>
            <ac:grpSpMk id="6" creationId="{631E007F-2E16-CC07-D428-A5F70E75D26A}"/>
          </ac:grpSpMkLst>
        </pc:grpChg>
      </pc:sldChg>
      <pc:sldChg chg="addSp delSp modSp mod">
        <pc:chgData name="조가은" userId="065e7b17-8815-4ba6-a5fc-a13e0149a0c1" providerId="ADAL" clId="{0FA4E59B-4DDF-404C-8415-D0D5F11DCA1B}" dt="2025-06-27T01:53:48.877" v="6525" actId="14100"/>
        <pc:sldMkLst>
          <pc:docMk/>
          <pc:sldMk cId="4290489427" sldId="2191"/>
        </pc:sldMkLst>
        <pc:spChg chg="add mod">
          <ac:chgData name="조가은" userId="065e7b17-8815-4ba6-a5fc-a13e0149a0c1" providerId="ADAL" clId="{0FA4E59B-4DDF-404C-8415-D0D5F11DCA1B}" dt="2025-06-27T00:57:44.323" v="5739" actId="164"/>
          <ac:spMkLst>
            <pc:docMk/>
            <pc:sldMk cId="4290489427" sldId="2191"/>
            <ac:spMk id="25" creationId="{F9FB29D1-C7AA-1971-A8FA-EDC6742384DB}"/>
          </ac:spMkLst>
        </pc:spChg>
        <pc:spChg chg="add mod">
          <ac:chgData name="조가은" userId="065e7b17-8815-4ba6-a5fc-a13e0149a0c1" providerId="ADAL" clId="{0FA4E59B-4DDF-404C-8415-D0D5F11DCA1B}" dt="2025-06-27T00:57:44.323" v="5739" actId="164"/>
          <ac:spMkLst>
            <pc:docMk/>
            <pc:sldMk cId="4290489427" sldId="2191"/>
            <ac:spMk id="26" creationId="{5F72E8CA-14F0-082F-62A0-36E1A2D50F10}"/>
          </ac:spMkLst>
        </pc:spChg>
        <pc:spChg chg="add mod">
          <ac:chgData name="조가은" userId="065e7b17-8815-4ba6-a5fc-a13e0149a0c1" providerId="ADAL" clId="{0FA4E59B-4DDF-404C-8415-D0D5F11DCA1B}" dt="2025-06-27T00:57:44.323" v="5739" actId="164"/>
          <ac:spMkLst>
            <pc:docMk/>
            <pc:sldMk cId="4290489427" sldId="2191"/>
            <ac:spMk id="27" creationId="{0005BE1D-6CE5-4D6B-A283-B69E95D50104}"/>
          </ac:spMkLst>
        </pc:spChg>
        <pc:spChg chg="add mod">
          <ac:chgData name="조가은" userId="065e7b17-8815-4ba6-a5fc-a13e0149a0c1" providerId="ADAL" clId="{0FA4E59B-4DDF-404C-8415-D0D5F11DCA1B}" dt="2025-06-27T01:53:48.877" v="6525" actId="14100"/>
          <ac:spMkLst>
            <pc:docMk/>
            <pc:sldMk cId="4290489427" sldId="2191"/>
            <ac:spMk id="28" creationId="{29838738-EF3F-C441-DC50-E9EFDA9C505A}"/>
          </ac:spMkLst>
        </pc:spChg>
        <pc:spChg chg="add mod">
          <ac:chgData name="조가은" userId="065e7b17-8815-4ba6-a5fc-a13e0149a0c1" providerId="ADAL" clId="{0FA4E59B-4DDF-404C-8415-D0D5F11DCA1B}" dt="2025-06-27T01:53:48.877" v="6525" actId="14100"/>
          <ac:spMkLst>
            <pc:docMk/>
            <pc:sldMk cId="4290489427" sldId="2191"/>
            <ac:spMk id="29" creationId="{31239E56-8630-92A2-299F-97C120003D65}"/>
          </ac:spMkLst>
        </pc:spChg>
        <pc:spChg chg="add mod">
          <ac:chgData name="조가은" userId="065e7b17-8815-4ba6-a5fc-a13e0149a0c1" providerId="ADAL" clId="{0FA4E59B-4DDF-404C-8415-D0D5F11DCA1B}" dt="2025-06-27T01:53:48.877" v="6525" actId="14100"/>
          <ac:spMkLst>
            <pc:docMk/>
            <pc:sldMk cId="4290489427" sldId="2191"/>
            <ac:spMk id="30" creationId="{CF0B33D8-B716-A2C7-C51E-85493372DB0F}"/>
          </ac:spMkLst>
        </pc:spChg>
        <pc:grpChg chg="add mod">
          <ac:chgData name="조가은" userId="065e7b17-8815-4ba6-a5fc-a13e0149a0c1" providerId="ADAL" clId="{0FA4E59B-4DDF-404C-8415-D0D5F11DCA1B}" dt="2025-06-27T00:57:44.323" v="5739" actId="164"/>
          <ac:grpSpMkLst>
            <pc:docMk/>
            <pc:sldMk cId="4290489427" sldId="2191"/>
            <ac:grpSpMk id="16" creationId="{3AF3CC77-F005-3B31-DC26-A48880730EAD}"/>
          </ac:grpSpMkLst>
        </pc:grpChg>
        <pc:grpChg chg="add mod">
          <ac:chgData name="조가은" userId="065e7b17-8815-4ba6-a5fc-a13e0149a0c1" providerId="ADAL" clId="{0FA4E59B-4DDF-404C-8415-D0D5F11DCA1B}" dt="2025-06-27T00:57:44.323" v="5739" actId="164"/>
          <ac:grpSpMkLst>
            <pc:docMk/>
            <pc:sldMk cId="4290489427" sldId="2191"/>
            <ac:grpSpMk id="31" creationId="{AD49908A-D372-D1A2-C736-E0FDA9351414}"/>
          </ac:grpSpMkLst>
        </pc:grpChg>
        <pc:picChg chg="add mod topLvl">
          <ac:chgData name="조가은" userId="065e7b17-8815-4ba6-a5fc-a13e0149a0c1" providerId="ADAL" clId="{0FA4E59B-4DDF-404C-8415-D0D5F11DCA1B}" dt="2025-06-27T00:56:38.707" v="5679" actId="164"/>
          <ac:picMkLst>
            <pc:docMk/>
            <pc:sldMk cId="4290489427" sldId="2191"/>
            <ac:picMk id="14" creationId="{1D20908E-5818-2704-C440-86689FF61E96}"/>
          </ac:picMkLst>
        </pc:picChg>
        <pc:picChg chg="add mod topLvl">
          <ac:chgData name="조가은" userId="065e7b17-8815-4ba6-a5fc-a13e0149a0c1" providerId="ADAL" clId="{0FA4E59B-4DDF-404C-8415-D0D5F11DCA1B}" dt="2025-06-27T00:56:38.707" v="5679" actId="164"/>
          <ac:picMkLst>
            <pc:docMk/>
            <pc:sldMk cId="4290489427" sldId="2191"/>
            <ac:picMk id="22" creationId="{FC47D1A4-E736-4E10-ED87-D028674E73DE}"/>
          </ac:picMkLst>
        </pc:picChg>
      </pc:sldChg>
      <pc:sldChg chg="modSp mod modCm">
        <pc:chgData name="조가은" userId="065e7b17-8815-4ba6-a5fc-a13e0149a0c1" providerId="ADAL" clId="{0FA4E59B-4DDF-404C-8415-D0D5F11DCA1B}" dt="2025-06-26T06:20:58.767" v="496" actId="20577"/>
        <pc:sldMkLst>
          <pc:docMk/>
          <pc:sldMk cId="2415908168" sldId="2193"/>
        </pc:sldMkLst>
        <pc:spChg chg="mod">
          <ac:chgData name="조가은" userId="065e7b17-8815-4ba6-a5fc-a13e0149a0c1" providerId="ADAL" clId="{0FA4E59B-4DDF-404C-8415-D0D5F11DCA1B}" dt="2025-06-26T06:20:58.767" v="496" actId="20577"/>
          <ac:spMkLst>
            <pc:docMk/>
            <pc:sldMk cId="2415908168" sldId="2193"/>
            <ac:spMk id="5" creationId="{1922EE2E-DB67-E509-BC00-6E1E9EDDF49F}"/>
          </ac:spMkLst>
        </pc:spChg>
        <pc:spChg chg="mod">
          <ac:chgData name="조가은" userId="065e7b17-8815-4ba6-a5fc-a13e0149a0c1" providerId="ADAL" clId="{0FA4E59B-4DDF-404C-8415-D0D5F11DCA1B}" dt="2025-06-26T06:20:48.822" v="495"/>
          <ac:spMkLst>
            <pc:docMk/>
            <pc:sldMk cId="2415908168" sldId="2193"/>
            <ac:spMk id="20" creationId="{CB0030EB-3255-391B-12EA-B00CE159BF2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6T06:20:48.177" v="494" actId="20577"/>
              <pc2:cmMkLst xmlns:pc2="http://schemas.microsoft.com/office/powerpoint/2019/9/main/command">
                <pc:docMk/>
                <pc:sldMk cId="2415908168" sldId="2193"/>
                <pc2:cmMk id="{449C7900-6EBF-4EF3-8F27-9EFE84C25D5B}"/>
              </pc2:cmMkLst>
            </pc226:cmChg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6T06:20:48.177" v="494" actId="20577"/>
              <pc2:cmMkLst xmlns:pc2="http://schemas.microsoft.com/office/powerpoint/2019/9/main/command">
                <pc:docMk/>
                <pc:sldMk cId="2415908168" sldId="2193"/>
                <pc2:cmMk id="{466D4116-76D6-4AB0-861C-5105AE511DCB}"/>
              </pc2:cmMkLst>
            </pc226:cmChg>
          </p:ext>
        </pc:extLst>
      </pc:sldChg>
      <pc:sldChg chg="addSp delSp modSp mod">
        <pc:chgData name="조가은" userId="065e7b17-8815-4ba6-a5fc-a13e0149a0c1" providerId="ADAL" clId="{0FA4E59B-4DDF-404C-8415-D0D5F11DCA1B}" dt="2025-06-26T06:22:55.554" v="1003"/>
        <pc:sldMkLst>
          <pc:docMk/>
          <pc:sldMk cId="585974899" sldId="2195"/>
        </pc:sldMkLst>
        <pc:spChg chg="mod">
          <ac:chgData name="조가은" userId="065e7b17-8815-4ba6-a5fc-a13e0149a0c1" providerId="ADAL" clId="{0FA4E59B-4DDF-404C-8415-D0D5F11DCA1B}" dt="2025-06-26T06:22:55.554" v="1003"/>
          <ac:spMkLst>
            <pc:docMk/>
            <pc:sldMk cId="585974899" sldId="2195"/>
            <ac:spMk id="20" creationId="{D45F741D-A178-573D-0EB2-561625FF2B53}"/>
          </ac:spMkLst>
        </pc:spChg>
        <pc:picChg chg="add del">
          <ac:chgData name="조가은" userId="065e7b17-8815-4ba6-a5fc-a13e0149a0c1" providerId="ADAL" clId="{0FA4E59B-4DDF-404C-8415-D0D5F11DCA1B}" dt="2025-06-26T00:56:56.275" v="477" actId="478"/>
          <ac:picMkLst>
            <pc:docMk/>
            <pc:sldMk cId="585974899" sldId="2195"/>
            <ac:picMk id="14" creationId="{E8F5292A-DA0C-CB20-5320-EE8486DD31B3}"/>
          </ac:picMkLst>
        </pc:picChg>
      </pc:sldChg>
      <pc:sldChg chg="addSp delSp modSp mod">
        <pc:chgData name="조가은" userId="065e7b17-8815-4ba6-a5fc-a13e0149a0c1" providerId="ADAL" clId="{0FA4E59B-4DDF-404C-8415-D0D5F11DCA1B}" dt="2025-06-26T06:47:42.061" v="2807" actId="20577"/>
        <pc:sldMkLst>
          <pc:docMk/>
          <pc:sldMk cId="2115589128" sldId="2198"/>
        </pc:sldMkLst>
        <pc:spChg chg="mod">
          <ac:chgData name="조가은" userId="065e7b17-8815-4ba6-a5fc-a13e0149a0c1" providerId="ADAL" clId="{0FA4E59B-4DDF-404C-8415-D0D5F11DCA1B}" dt="2025-06-26T06:47:42.061" v="2807" actId="20577"/>
          <ac:spMkLst>
            <pc:docMk/>
            <pc:sldMk cId="2115589128" sldId="2198"/>
            <ac:spMk id="5" creationId="{0C7408EB-450D-3F16-42A9-FDEF65B358ED}"/>
          </ac:spMkLst>
        </pc:spChg>
        <pc:spChg chg="mod">
          <ac:chgData name="조가은" userId="065e7b17-8815-4ba6-a5fc-a13e0149a0c1" providerId="ADAL" clId="{0FA4E59B-4DDF-404C-8415-D0D5F11DCA1B}" dt="2025-06-26T06:47:03.078" v="2718" actId="113"/>
          <ac:spMkLst>
            <pc:docMk/>
            <pc:sldMk cId="2115589128" sldId="2198"/>
            <ac:spMk id="13" creationId="{A40F347A-2A5E-430B-3090-7FFAC42E0637}"/>
          </ac:spMkLst>
        </pc:spChg>
        <pc:spChg chg="mod">
          <ac:chgData name="조가은" userId="065e7b17-8815-4ba6-a5fc-a13e0149a0c1" providerId="ADAL" clId="{0FA4E59B-4DDF-404C-8415-D0D5F11DCA1B}" dt="2025-06-26T06:47:27.174" v="2794" actId="20577"/>
          <ac:spMkLst>
            <pc:docMk/>
            <pc:sldMk cId="2115589128" sldId="2198"/>
            <ac:spMk id="20" creationId="{BDE91518-E6FE-EFD0-CD9B-271F031D8F62}"/>
          </ac:spMkLst>
        </pc:spChg>
        <pc:grpChg chg="mod">
          <ac:chgData name="조가은" userId="065e7b17-8815-4ba6-a5fc-a13e0149a0c1" providerId="ADAL" clId="{0FA4E59B-4DDF-404C-8415-D0D5F11DCA1B}" dt="2025-06-25T07:48:41.616" v="188" actId="1076"/>
          <ac:grpSpMkLst>
            <pc:docMk/>
            <pc:sldMk cId="2115589128" sldId="2198"/>
            <ac:grpSpMk id="19" creationId="{1C2BF653-E96F-4CD0-EF03-916F710B4743}"/>
          </ac:grpSpMkLst>
        </pc:grpChg>
      </pc:sldChg>
      <pc:sldChg chg="addSp delSp modSp del mod">
        <pc:chgData name="조가은" userId="065e7b17-8815-4ba6-a5fc-a13e0149a0c1" providerId="ADAL" clId="{0FA4E59B-4DDF-404C-8415-D0D5F11DCA1B}" dt="2025-06-27T05:31:23.978" v="8171" actId="47"/>
        <pc:sldMkLst>
          <pc:docMk/>
          <pc:sldMk cId="3186084913" sldId="2199"/>
        </pc:sldMkLst>
      </pc:sldChg>
      <pc:sldChg chg="addSp delSp modSp mod">
        <pc:chgData name="조가은" userId="065e7b17-8815-4ba6-a5fc-a13e0149a0c1" providerId="ADAL" clId="{0FA4E59B-4DDF-404C-8415-D0D5F11DCA1B}" dt="2025-06-26T06:46:24.442" v="2704" actId="1076"/>
        <pc:sldMkLst>
          <pc:docMk/>
          <pc:sldMk cId="2326624231" sldId="2202"/>
        </pc:sldMkLst>
        <pc:spChg chg="mod">
          <ac:chgData name="조가은" userId="065e7b17-8815-4ba6-a5fc-a13e0149a0c1" providerId="ADAL" clId="{0FA4E59B-4DDF-404C-8415-D0D5F11DCA1B}" dt="2025-06-26T06:45:07.438" v="2672" actId="1076"/>
          <ac:spMkLst>
            <pc:docMk/>
            <pc:sldMk cId="2326624231" sldId="2202"/>
            <ac:spMk id="14" creationId="{0FEEF67F-16D4-1610-45BD-7C942829CB28}"/>
          </ac:spMkLst>
        </pc:spChg>
        <pc:spChg chg="mod">
          <ac:chgData name="조가은" userId="065e7b17-8815-4ba6-a5fc-a13e0149a0c1" providerId="ADAL" clId="{0FA4E59B-4DDF-404C-8415-D0D5F11DCA1B}" dt="2025-06-26T06:46:20.492" v="2703" actId="20577"/>
          <ac:spMkLst>
            <pc:docMk/>
            <pc:sldMk cId="2326624231" sldId="2202"/>
            <ac:spMk id="20" creationId="{F2D8D5FB-EE9B-F7ED-C11C-1756E503D2D8}"/>
          </ac:spMkLst>
        </pc:spChg>
        <pc:spChg chg="add mod">
          <ac:chgData name="조가은" userId="065e7b17-8815-4ba6-a5fc-a13e0149a0c1" providerId="ADAL" clId="{0FA4E59B-4DDF-404C-8415-D0D5F11DCA1B}" dt="2025-06-26T06:45:33.232" v="2683" actId="14100"/>
          <ac:spMkLst>
            <pc:docMk/>
            <pc:sldMk cId="2326624231" sldId="2202"/>
            <ac:spMk id="25" creationId="{09D30D11-68DF-C052-6171-734F6D034366}"/>
          </ac:spMkLst>
        </pc:spChg>
        <pc:spChg chg="add mod">
          <ac:chgData name="조가은" userId="065e7b17-8815-4ba6-a5fc-a13e0149a0c1" providerId="ADAL" clId="{0FA4E59B-4DDF-404C-8415-D0D5F11DCA1B}" dt="2025-06-26T06:45:38.634" v="2686" actId="571"/>
          <ac:spMkLst>
            <pc:docMk/>
            <pc:sldMk cId="2326624231" sldId="2202"/>
            <ac:spMk id="28" creationId="{ADABA809-254E-C017-8F5C-D1FC32F12FBE}"/>
          </ac:spMkLst>
        </pc:spChg>
        <pc:spChg chg="add mod">
          <ac:chgData name="조가은" userId="065e7b17-8815-4ba6-a5fc-a13e0149a0c1" providerId="ADAL" clId="{0FA4E59B-4DDF-404C-8415-D0D5F11DCA1B}" dt="2025-06-26T06:45:40.459" v="2687" actId="571"/>
          <ac:spMkLst>
            <pc:docMk/>
            <pc:sldMk cId="2326624231" sldId="2202"/>
            <ac:spMk id="29" creationId="{5556B721-7383-4A45-09B4-CC850378848D}"/>
          </ac:spMkLst>
        </pc:spChg>
        <pc:spChg chg="add mod">
          <ac:chgData name="조가은" userId="065e7b17-8815-4ba6-a5fc-a13e0149a0c1" providerId="ADAL" clId="{0FA4E59B-4DDF-404C-8415-D0D5F11DCA1B}" dt="2025-06-26T06:45:42.385" v="2688" actId="571"/>
          <ac:spMkLst>
            <pc:docMk/>
            <pc:sldMk cId="2326624231" sldId="2202"/>
            <ac:spMk id="30" creationId="{B2442ED7-C3C5-E0A7-0CB2-C22CA4FBC524}"/>
          </ac:spMkLst>
        </pc:spChg>
        <pc:spChg chg="add">
          <ac:chgData name="조가은" userId="065e7b17-8815-4ba6-a5fc-a13e0149a0c1" providerId="ADAL" clId="{0FA4E59B-4DDF-404C-8415-D0D5F11DCA1B}" dt="2025-06-26T06:45:49.512" v="2691" actId="11529"/>
          <ac:spMkLst>
            <pc:docMk/>
            <pc:sldMk cId="2326624231" sldId="2202"/>
            <ac:spMk id="31" creationId="{161D3AE0-BAD0-4DCB-83BD-104DC652EE63}"/>
          </ac:spMkLst>
        </pc:spChg>
        <pc:spChg chg="add mod">
          <ac:chgData name="조가은" userId="065e7b17-8815-4ba6-a5fc-a13e0149a0c1" providerId="ADAL" clId="{0FA4E59B-4DDF-404C-8415-D0D5F11DCA1B}" dt="2025-06-26T06:45:55.399" v="2699" actId="1035"/>
          <ac:spMkLst>
            <pc:docMk/>
            <pc:sldMk cId="2326624231" sldId="2202"/>
            <ac:spMk id="32" creationId="{F83E1407-6A98-B954-29AD-70314281ED91}"/>
          </ac:spMkLst>
        </pc:spChg>
        <pc:grpChg chg="mod">
          <ac:chgData name="조가은" userId="065e7b17-8815-4ba6-a5fc-a13e0149a0c1" providerId="ADAL" clId="{0FA4E59B-4DDF-404C-8415-D0D5F11DCA1B}" dt="2025-06-26T06:46:24.442" v="2704" actId="1076"/>
          <ac:grpSpMkLst>
            <pc:docMk/>
            <pc:sldMk cId="2326624231" sldId="2202"/>
            <ac:grpSpMk id="3" creationId="{1DB88F50-F843-019D-F15E-244631B6BCCD}"/>
          </ac:grpSpMkLst>
        </pc:grpChg>
        <pc:picChg chg="mod">
          <ac:chgData name="조가은" userId="065e7b17-8815-4ba6-a5fc-a13e0149a0c1" providerId="ADAL" clId="{0FA4E59B-4DDF-404C-8415-D0D5F11DCA1B}" dt="2025-06-26T06:45:07.438" v="2672" actId="1076"/>
          <ac:picMkLst>
            <pc:docMk/>
            <pc:sldMk cId="2326624231" sldId="2202"/>
            <ac:picMk id="9" creationId="{BD8EEAAC-8947-36D3-14F4-125E025D5D19}"/>
          </ac:picMkLst>
        </pc:picChg>
        <pc:picChg chg="mod topLvl">
          <ac:chgData name="조가은" userId="065e7b17-8815-4ba6-a5fc-a13e0149a0c1" providerId="ADAL" clId="{0FA4E59B-4DDF-404C-8415-D0D5F11DCA1B}" dt="2025-06-26T06:45:52.855" v="2694" actId="1076"/>
          <ac:picMkLst>
            <pc:docMk/>
            <pc:sldMk cId="2326624231" sldId="2202"/>
            <ac:picMk id="17" creationId="{7D78F41B-908F-E9A3-618B-AD1E3A114DEA}"/>
          </ac:picMkLst>
        </pc:picChg>
        <pc:picChg chg="add mod">
          <ac:chgData name="조가은" userId="065e7b17-8815-4ba6-a5fc-a13e0149a0c1" providerId="ADAL" clId="{0FA4E59B-4DDF-404C-8415-D0D5F11DCA1B}" dt="2025-06-26T06:45:26.196" v="2679" actId="14100"/>
          <ac:picMkLst>
            <pc:docMk/>
            <pc:sldMk cId="2326624231" sldId="2202"/>
            <ac:picMk id="24" creationId="{34DEFE02-01A0-0E17-87EA-91BDE4493C4D}"/>
          </ac:picMkLst>
        </pc:picChg>
      </pc:sldChg>
      <pc:sldChg chg="modSp mod">
        <pc:chgData name="조가은" userId="065e7b17-8815-4ba6-a5fc-a13e0149a0c1" providerId="ADAL" clId="{0FA4E59B-4DDF-404C-8415-D0D5F11DCA1B}" dt="2025-06-27T01:55:48.856" v="6588" actId="1076"/>
        <pc:sldMkLst>
          <pc:docMk/>
          <pc:sldMk cId="1135792398" sldId="2204"/>
        </pc:sldMkLst>
        <pc:spChg chg="mod">
          <ac:chgData name="조가은" userId="065e7b17-8815-4ba6-a5fc-a13e0149a0c1" providerId="ADAL" clId="{0FA4E59B-4DDF-404C-8415-D0D5F11DCA1B}" dt="2025-06-27T01:55:48.856" v="6588" actId="1076"/>
          <ac:spMkLst>
            <pc:docMk/>
            <pc:sldMk cId="1135792398" sldId="2204"/>
            <ac:spMk id="14" creationId="{56602CF2-D87E-CA26-E8F2-3E00F1B49B8C}"/>
          </ac:spMkLst>
        </pc:spChg>
        <pc:picChg chg="mod">
          <ac:chgData name="조가은" userId="065e7b17-8815-4ba6-a5fc-a13e0149a0c1" providerId="ADAL" clId="{0FA4E59B-4DDF-404C-8415-D0D5F11DCA1B}" dt="2025-06-27T01:55:48.856" v="6588" actId="1076"/>
          <ac:picMkLst>
            <pc:docMk/>
            <pc:sldMk cId="1135792398" sldId="2204"/>
            <ac:picMk id="9" creationId="{98032C24-EFC5-64EE-340F-D81C66B09238}"/>
          </ac:picMkLst>
        </pc:picChg>
      </pc:sldChg>
      <pc:sldChg chg="modSp mod">
        <pc:chgData name="조가은" userId="065e7b17-8815-4ba6-a5fc-a13e0149a0c1" providerId="ADAL" clId="{0FA4E59B-4DDF-404C-8415-D0D5F11DCA1B}" dt="2025-06-25T04:50:32.370" v="0" actId="1076"/>
        <pc:sldMkLst>
          <pc:docMk/>
          <pc:sldMk cId="4048920464" sldId="2210"/>
        </pc:sldMkLst>
      </pc:sldChg>
      <pc:sldChg chg="addSp delSp modSp mod modClrScheme chgLayout">
        <pc:chgData name="조가은" userId="065e7b17-8815-4ba6-a5fc-a13e0149a0c1" providerId="ADAL" clId="{0FA4E59B-4DDF-404C-8415-D0D5F11DCA1B}" dt="2025-06-27T07:44:18.649" v="9079"/>
        <pc:sldMkLst>
          <pc:docMk/>
          <pc:sldMk cId="91457822" sldId="2211"/>
        </pc:sldMkLst>
        <pc:spChg chg="mod ord">
          <ac:chgData name="조가은" userId="065e7b17-8815-4ba6-a5fc-a13e0149a0c1" providerId="ADAL" clId="{0FA4E59B-4DDF-404C-8415-D0D5F11DCA1B}" dt="2025-06-27T04:50:09.882" v="7515" actId="700"/>
          <ac:spMkLst>
            <pc:docMk/>
            <pc:sldMk cId="91457822" sldId="2211"/>
            <ac:spMk id="2" creationId="{100FD4E9-478E-2CB7-24A9-9618723BDDE7}"/>
          </ac:spMkLst>
        </pc:spChg>
        <pc:spChg chg="mod">
          <ac:chgData name="조가은" userId="065e7b17-8815-4ba6-a5fc-a13e0149a0c1" providerId="ADAL" clId="{0FA4E59B-4DDF-404C-8415-D0D5F11DCA1B}" dt="2025-06-27T04:50:20.794" v="7520" actId="20577"/>
          <ac:spMkLst>
            <pc:docMk/>
            <pc:sldMk cId="91457822" sldId="2211"/>
            <ac:spMk id="5" creationId="{9813804C-2672-CD13-4BBB-DC187DC6C712}"/>
          </ac:spMkLst>
        </pc:spChg>
        <pc:spChg chg="add mod">
          <ac:chgData name="조가은" userId="065e7b17-8815-4ba6-a5fc-a13e0149a0c1" providerId="ADAL" clId="{0FA4E59B-4DDF-404C-8415-D0D5F11DCA1B}" dt="2025-06-27T04:50:16.333" v="7518" actId="14100"/>
          <ac:spMkLst>
            <pc:docMk/>
            <pc:sldMk cId="91457822" sldId="2211"/>
            <ac:spMk id="7" creationId="{296C106C-4292-ED73-6DF7-4FD061142781}"/>
          </ac:spMkLst>
        </pc:spChg>
        <pc:spChg chg="mod ord">
          <ac:chgData name="조가은" userId="065e7b17-8815-4ba6-a5fc-a13e0149a0c1" providerId="ADAL" clId="{0FA4E59B-4DDF-404C-8415-D0D5F11DCA1B}" dt="2025-06-27T04:50:09.882" v="7515" actId="700"/>
          <ac:spMkLst>
            <pc:docMk/>
            <pc:sldMk cId="91457822" sldId="2211"/>
            <ac:spMk id="10" creationId="{D38A727A-31C5-19FF-BC24-BF80EFA44E14}"/>
          </ac:spMkLst>
        </pc:spChg>
        <pc:spChg chg="mod ord">
          <ac:chgData name="조가은" userId="065e7b17-8815-4ba6-a5fc-a13e0149a0c1" providerId="ADAL" clId="{0FA4E59B-4DDF-404C-8415-D0D5F11DCA1B}" dt="2025-06-27T04:50:09.882" v="7515" actId="700"/>
          <ac:spMkLst>
            <pc:docMk/>
            <pc:sldMk cId="91457822" sldId="2211"/>
            <ac:spMk id="11" creationId="{FD76F4CB-9CDA-09D0-0CF1-E9758EFA0A31}"/>
          </ac:spMkLst>
        </pc:spChg>
        <pc:spChg chg="mod ord">
          <ac:chgData name="조가은" userId="065e7b17-8815-4ba6-a5fc-a13e0149a0c1" providerId="ADAL" clId="{0FA4E59B-4DDF-404C-8415-D0D5F11DCA1B}" dt="2025-06-27T04:50:09.882" v="7515" actId="700"/>
          <ac:spMkLst>
            <pc:docMk/>
            <pc:sldMk cId="91457822" sldId="2211"/>
            <ac:spMk id="12" creationId="{14F1C56E-525E-7110-6EE5-1965FECCEF3C}"/>
          </ac:spMkLst>
        </pc:spChg>
        <pc:spChg chg="mod ord">
          <ac:chgData name="조가은" userId="065e7b17-8815-4ba6-a5fc-a13e0149a0c1" providerId="ADAL" clId="{0FA4E59B-4DDF-404C-8415-D0D5F11DCA1B}" dt="2025-06-27T04:50:09.882" v="7515" actId="700"/>
          <ac:spMkLst>
            <pc:docMk/>
            <pc:sldMk cId="91457822" sldId="2211"/>
            <ac:spMk id="15" creationId="{3FCEDF2F-DCE5-CF64-07CD-9EA950EBCE6E}"/>
          </ac:spMkLst>
        </pc:spChg>
        <pc:grpChg chg="mod">
          <ac:chgData name="조가은" userId="065e7b17-8815-4ba6-a5fc-a13e0149a0c1" providerId="ADAL" clId="{0FA4E59B-4DDF-404C-8415-D0D5F11DCA1B}" dt="2025-06-27T04:50:23.173" v="7521" actId="1076"/>
          <ac:grpSpMkLst>
            <pc:docMk/>
            <pc:sldMk cId="91457822" sldId="2211"/>
            <ac:grpSpMk id="3" creationId="{44DECD74-4A7B-9C8C-464D-6814A02C9BAF}"/>
          </ac:grpSpMkLst>
        </pc:grpChg>
      </pc:sldChg>
      <pc:sldChg chg="addSp modSp mod">
        <pc:chgData name="조가은" userId="065e7b17-8815-4ba6-a5fc-a13e0149a0c1" providerId="ADAL" clId="{0FA4E59B-4DDF-404C-8415-D0D5F11DCA1B}" dt="2025-06-27T04:51:07.462" v="7536" actId="20577"/>
        <pc:sldMkLst>
          <pc:docMk/>
          <pc:sldMk cId="3370589354" sldId="2212"/>
        </pc:sldMkLst>
        <pc:spChg chg="mod">
          <ac:chgData name="조가은" userId="065e7b17-8815-4ba6-a5fc-a13e0149a0c1" providerId="ADAL" clId="{0FA4E59B-4DDF-404C-8415-D0D5F11DCA1B}" dt="2025-06-27T04:51:07.462" v="7536" actId="20577"/>
          <ac:spMkLst>
            <pc:docMk/>
            <pc:sldMk cId="3370589354" sldId="2212"/>
            <ac:spMk id="5" creationId="{B6A59381-7245-6CF4-98B3-74C672910F78}"/>
          </ac:spMkLst>
        </pc:spChg>
        <pc:spChg chg="add mod">
          <ac:chgData name="조가은" userId="065e7b17-8815-4ba6-a5fc-a13e0149a0c1" providerId="ADAL" clId="{0FA4E59B-4DDF-404C-8415-D0D5F11DCA1B}" dt="2025-06-27T04:51:06.322" v="7535" actId="1076"/>
          <ac:spMkLst>
            <pc:docMk/>
            <pc:sldMk cId="3370589354" sldId="2212"/>
            <ac:spMk id="6" creationId="{0A973A20-427C-16EE-93B4-740A3C0CEC0D}"/>
          </ac:spMkLst>
        </pc:spChg>
      </pc:sldChg>
      <pc:sldChg chg="modSp mod">
        <pc:chgData name="조가은" userId="065e7b17-8815-4ba6-a5fc-a13e0149a0c1" providerId="ADAL" clId="{0FA4E59B-4DDF-404C-8415-D0D5F11DCA1B}" dt="2025-06-27T00:07:45.630" v="5499" actId="113"/>
        <pc:sldMkLst>
          <pc:docMk/>
          <pc:sldMk cId="3101464438" sldId="2218"/>
        </pc:sldMkLst>
        <pc:spChg chg="mod">
          <ac:chgData name="조가은" userId="065e7b17-8815-4ba6-a5fc-a13e0149a0c1" providerId="ADAL" clId="{0FA4E59B-4DDF-404C-8415-D0D5F11DCA1B}" dt="2025-06-26T08:04:59.665" v="4313"/>
          <ac:spMkLst>
            <pc:docMk/>
            <pc:sldMk cId="3101464438" sldId="2218"/>
            <ac:spMk id="4" creationId="{4B0E44BD-B429-6A25-07E7-F2B5A9B817DE}"/>
          </ac:spMkLst>
        </pc:spChg>
        <pc:spChg chg="mod">
          <ac:chgData name="조가은" userId="065e7b17-8815-4ba6-a5fc-a13e0149a0c1" providerId="ADAL" clId="{0FA4E59B-4DDF-404C-8415-D0D5F11DCA1B}" dt="2025-06-26T08:05:42.373" v="4351" actId="20577"/>
          <ac:spMkLst>
            <pc:docMk/>
            <pc:sldMk cId="3101464438" sldId="2218"/>
            <ac:spMk id="5" creationId="{7A557C6A-08B5-8B5F-144E-6F32321E47C1}"/>
          </ac:spMkLst>
        </pc:spChg>
        <pc:spChg chg="mod">
          <ac:chgData name="조가은" userId="065e7b17-8815-4ba6-a5fc-a13e0149a0c1" providerId="ADAL" clId="{0FA4E59B-4DDF-404C-8415-D0D5F11DCA1B}" dt="2025-06-26T08:05:44.522" v="4352"/>
          <ac:spMkLst>
            <pc:docMk/>
            <pc:sldMk cId="3101464438" sldId="2218"/>
            <ac:spMk id="7" creationId="{99D73DC1-CB9C-CA8A-9AE2-402F83207B9A}"/>
          </ac:spMkLst>
        </pc:spChg>
        <pc:spChg chg="mod">
          <ac:chgData name="조가은" userId="065e7b17-8815-4ba6-a5fc-a13e0149a0c1" providerId="ADAL" clId="{0FA4E59B-4DDF-404C-8415-D0D5F11DCA1B}" dt="2025-06-27T00:07:45.630" v="5499" actId="113"/>
          <ac:spMkLst>
            <pc:docMk/>
            <pc:sldMk cId="3101464438" sldId="2218"/>
            <ac:spMk id="13" creationId="{4487627B-034A-4E38-B86B-A220A9B4483B}"/>
          </ac:spMkLst>
        </pc:spChg>
        <pc:spChg chg="mod">
          <ac:chgData name="조가은" userId="065e7b17-8815-4ba6-a5fc-a13e0149a0c1" providerId="ADAL" clId="{0FA4E59B-4DDF-404C-8415-D0D5F11DCA1B}" dt="2025-06-26T08:06:45.108" v="4689" actId="13926"/>
          <ac:spMkLst>
            <pc:docMk/>
            <pc:sldMk cId="3101464438" sldId="2218"/>
            <ac:spMk id="20" creationId="{5F71E2A2-BF57-2402-591F-3285C4ADB3C0}"/>
          </ac:spMkLst>
        </pc:spChg>
        <pc:grpChg chg="mod">
          <ac:chgData name="조가은" userId="065e7b17-8815-4ba6-a5fc-a13e0149a0c1" providerId="ADAL" clId="{0FA4E59B-4DDF-404C-8415-D0D5F11DCA1B}" dt="2025-06-26T08:06:43.590" v="4688" actId="1076"/>
          <ac:grpSpMkLst>
            <pc:docMk/>
            <pc:sldMk cId="3101464438" sldId="2218"/>
            <ac:grpSpMk id="3" creationId="{8571184A-ACA4-6B7E-41C7-600F1E810334}"/>
          </ac:grpSpMkLst>
        </pc:grpChg>
        <pc:grpChg chg="mod">
          <ac:chgData name="조가은" userId="065e7b17-8815-4ba6-a5fc-a13e0149a0c1" providerId="ADAL" clId="{0FA4E59B-4DDF-404C-8415-D0D5F11DCA1B}" dt="2025-06-26T08:06:41.596" v="4687" actId="1076"/>
          <ac:grpSpMkLst>
            <pc:docMk/>
            <pc:sldMk cId="3101464438" sldId="2218"/>
            <ac:grpSpMk id="6" creationId="{34819B2C-6693-9658-B102-3DF7AC32F742}"/>
          </ac:grpSpMkLst>
        </pc:grpChg>
      </pc:sldChg>
      <pc:sldChg chg="addSp delSp modSp mod modCm">
        <pc:chgData name="조가은" userId="065e7b17-8815-4ba6-a5fc-a13e0149a0c1" providerId="ADAL" clId="{0FA4E59B-4DDF-404C-8415-D0D5F11DCA1B}" dt="2025-06-27T01:37:08.404" v="5843" actId="478"/>
        <pc:sldMkLst>
          <pc:docMk/>
          <pc:sldMk cId="2248878936" sldId="2219"/>
        </pc:sldMkLst>
        <pc:spChg chg="mod">
          <ac:chgData name="조가은" userId="065e7b17-8815-4ba6-a5fc-a13e0149a0c1" providerId="ADAL" clId="{0FA4E59B-4DDF-404C-8415-D0D5F11DCA1B}" dt="2025-06-26T08:08:40.375" v="5091" actId="113"/>
          <ac:spMkLst>
            <pc:docMk/>
            <pc:sldMk cId="2248878936" sldId="2219"/>
            <ac:spMk id="13" creationId="{60143A5F-2F65-A3D8-1CEC-0A0316B746A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6T08:08:42.559" v="5093" actId="478"/>
              <pc2:cmMkLst xmlns:pc2="http://schemas.microsoft.com/office/powerpoint/2019/9/main/command">
                <pc:docMk/>
                <pc:sldMk cId="2248878936" sldId="2219"/>
                <pc2:cmMk id="{0221AF4D-6ECC-46D9-A212-3668FCE7D9F7}"/>
              </pc2:cmMkLst>
            </pc226:cmChg>
          </p:ext>
        </pc:extLst>
      </pc:sldChg>
      <pc:sldChg chg="addSp delSp modSp mod">
        <pc:chgData name="조가은" userId="065e7b17-8815-4ba6-a5fc-a13e0149a0c1" providerId="ADAL" clId="{0FA4E59B-4DDF-404C-8415-D0D5F11DCA1B}" dt="2025-06-27T01:41:03.198" v="5893" actId="113"/>
        <pc:sldMkLst>
          <pc:docMk/>
          <pc:sldMk cId="263351867" sldId="2220"/>
        </pc:sldMkLst>
        <pc:spChg chg="mod">
          <ac:chgData name="조가은" userId="065e7b17-8815-4ba6-a5fc-a13e0149a0c1" providerId="ADAL" clId="{0FA4E59B-4DDF-404C-8415-D0D5F11DCA1B}" dt="2025-06-27T01:40:40.963" v="5849"/>
          <ac:spMkLst>
            <pc:docMk/>
            <pc:sldMk cId="263351867" sldId="2220"/>
            <ac:spMk id="4" creationId="{B1C8B53B-BF06-B3D5-36B8-B0D99FB6ECB6}"/>
          </ac:spMkLst>
        </pc:spChg>
        <pc:spChg chg="mod">
          <ac:chgData name="조가은" userId="065e7b17-8815-4ba6-a5fc-a13e0149a0c1" providerId="ADAL" clId="{0FA4E59B-4DDF-404C-8415-D0D5F11DCA1B}" dt="2025-06-27T01:40:47.008" v="5851" actId="113"/>
          <ac:spMkLst>
            <pc:docMk/>
            <pc:sldMk cId="263351867" sldId="2220"/>
            <ac:spMk id="5" creationId="{30DD76C7-8DC9-912A-921F-925DA593FEAA}"/>
          </ac:spMkLst>
        </pc:spChg>
        <pc:spChg chg="mod">
          <ac:chgData name="조가은" userId="065e7b17-8815-4ba6-a5fc-a13e0149a0c1" providerId="ADAL" clId="{0FA4E59B-4DDF-404C-8415-D0D5F11DCA1B}" dt="2025-06-27T01:40:48.493" v="5852"/>
          <ac:spMkLst>
            <pc:docMk/>
            <pc:sldMk cId="263351867" sldId="2220"/>
            <ac:spMk id="7" creationId="{5419B289-2D4C-45DB-6B91-515946F2BAE8}"/>
          </ac:spMkLst>
        </pc:spChg>
        <pc:spChg chg="mod">
          <ac:chgData name="조가은" userId="065e7b17-8815-4ba6-a5fc-a13e0149a0c1" providerId="ADAL" clId="{0FA4E59B-4DDF-404C-8415-D0D5F11DCA1B}" dt="2025-06-27T01:41:03.198" v="5893" actId="113"/>
          <ac:spMkLst>
            <pc:docMk/>
            <pc:sldMk cId="263351867" sldId="2220"/>
            <ac:spMk id="13" creationId="{DB15CB5C-01E1-43AF-70EB-0A08E5DA8C82}"/>
          </ac:spMkLst>
        </pc:spChg>
        <pc:spChg chg="add">
          <ac:chgData name="조가은" userId="065e7b17-8815-4ba6-a5fc-a13e0149a0c1" providerId="ADAL" clId="{0FA4E59B-4DDF-404C-8415-D0D5F11DCA1B}" dt="2025-06-27T01:40:36.944" v="5848" actId="11529"/>
          <ac:spMkLst>
            <pc:docMk/>
            <pc:sldMk cId="263351867" sldId="2220"/>
            <ac:spMk id="18" creationId="{CEA10B7A-AAC5-A13B-4649-06D2C44F2701}"/>
          </ac:spMkLst>
        </pc:spChg>
        <pc:grpChg chg="mod">
          <ac:chgData name="조가은" userId="065e7b17-8815-4ba6-a5fc-a13e0149a0c1" providerId="ADAL" clId="{0FA4E59B-4DDF-404C-8415-D0D5F11DCA1B}" dt="2025-06-27T01:40:40.963" v="5849"/>
          <ac:grpSpMkLst>
            <pc:docMk/>
            <pc:sldMk cId="263351867" sldId="2220"/>
            <ac:grpSpMk id="3" creationId="{F48C621E-9E5D-1391-EE43-A1D7E0F9B40E}"/>
          </ac:grpSpMkLst>
        </pc:grpChg>
        <pc:grpChg chg="mod">
          <ac:chgData name="조가은" userId="065e7b17-8815-4ba6-a5fc-a13e0149a0c1" providerId="ADAL" clId="{0FA4E59B-4DDF-404C-8415-D0D5F11DCA1B}" dt="2025-06-27T01:40:48.493" v="5852"/>
          <ac:grpSpMkLst>
            <pc:docMk/>
            <pc:sldMk cId="263351867" sldId="2220"/>
            <ac:grpSpMk id="6" creationId="{3272D3F6-10C6-8B60-7973-70A98D9199FF}"/>
          </ac:grpSpMkLst>
        </pc:grpChg>
        <pc:picChg chg="add mod">
          <ac:chgData name="조가은" userId="065e7b17-8815-4ba6-a5fc-a13e0149a0c1" providerId="ADAL" clId="{0FA4E59B-4DDF-404C-8415-D0D5F11DCA1B}" dt="2025-06-27T01:40:33.987" v="5847" actId="1076"/>
          <ac:picMkLst>
            <pc:docMk/>
            <pc:sldMk cId="263351867" sldId="2220"/>
            <ac:picMk id="17" creationId="{0E04DF8B-E554-3255-B292-166546D54D3E}"/>
          </ac:picMkLst>
        </pc:picChg>
      </pc:sldChg>
      <pc:sldChg chg="addSp delSp modSp mod modShow">
        <pc:chgData name="조가은" userId="065e7b17-8815-4ba6-a5fc-a13e0149a0c1" providerId="ADAL" clId="{0FA4E59B-4DDF-404C-8415-D0D5F11DCA1B}" dt="2025-06-27T07:45:22.905" v="9099"/>
        <pc:sldMkLst>
          <pc:docMk/>
          <pc:sldMk cId="4112043920" sldId="2221"/>
        </pc:sldMkLst>
        <pc:spChg chg="mod">
          <ac:chgData name="조가은" userId="065e7b17-8815-4ba6-a5fc-a13e0149a0c1" providerId="ADAL" clId="{0FA4E59B-4DDF-404C-8415-D0D5F11DCA1B}" dt="2025-06-27T01:42:45.765" v="5895" actId="113"/>
          <ac:spMkLst>
            <pc:docMk/>
            <pc:sldMk cId="4112043920" sldId="2221"/>
            <ac:spMk id="5" creationId="{DB51E579-321C-BE23-21CA-DBB211114A5B}"/>
          </ac:spMkLst>
        </pc:spChg>
        <pc:spChg chg="mod">
          <ac:chgData name="조가은" userId="065e7b17-8815-4ba6-a5fc-a13e0149a0c1" providerId="ADAL" clId="{0FA4E59B-4DDF-404C-8415-D0D5F11DCA1B}" dt="2025-06-27T01:43:16.411" v="5900"/>
          <ac:spMkLst>
            <pc:docMk/>
            <pc:sldMk cId="4112043920" sldId="2221"/>
            <ac:spMk id="11" creationId="{40CF0120-606C-1D3D-BEC3-F3380A361650}"/>
          </ac:spMkLst>
        </pc:spChg>
        <pc:spChg chg="mod">
          <ac:chgData name="조가은" userId="065e7b17-8815-4ba6-a5fc-a13e0149a0c1" providerId="ADAL" clId="{0FA4E59B-4DDF-404C-8415-D0D5F11DCA1B}" dt="2025-06-27T01:43:24.522" v="5904" actId="400"/>
          <ac:spMkLst>
            <pc:docMk/>
            <pc:sldMk cId="4112043920" sldId="2221"/>
            <ac:spMk id="13" creationId="{13671926-7764-4EAD-B9A7-B5A7D862596E}"/>
          </ac:spMkLst>
        </pc:spChg>
        <pc:spChg chg="mod">
          <ac:chgData name="조가은" userId="065e7b17-8815-4ba6-a5fc-a13e0149a0c1" providerId="ADAL" clId="{0FA4E59B-4DDF-404C-8415-D0D5F11DCA1B}" dt="2025-06-27T01:45:35.425" v="6210"/>
          <ac:spMkLst>
            <pc:docMk/>
            <pc:sldMk cId="4112043920" sldId="2221"/>
            <ac:spMk id="20" creationId="{EA678FD6-F4A7-77DD-F09D-1E0DCDB7C3BA}"/>
          </ac:spMkLst>
        </pc:spChg>
        <pc:spChg chg="mod">
          <ac:chgData name="조가은" userId="065e7b17-8815-4ba6-a5fc-a13e0149a0c1" providerId="ADAL" clId="{0FA4E59B-4DDF-404C-8415-D0D5F11DCA1B}" dt="2025-06-27T07:45:22.905" v="9099"/>
          <ac:spMkLst>
            <pc:docMk/>
            <pc:sldMk cId="4112043920" sldId="2221"/>
            <ac:spMk id="21" creationId="{5223F252-5350-6DC1-BE15-A100E7F90845}"/>
          </ac:spMkLst>
        </pc:spChg>
        <pc:spChg chg="add mod">
          <ac:chgData name="조가은" userId="065e7b17-8815-4ba6-a5fc-a13e0149a0c1" providerId="ADAL" clId="{0FA4E59B-4DDF-404C-8415-D0D5F11DCA1B}" dt="2025-06-27T01:45:38.133" v="6212" actId="1076"/>
          <ac:spMkLst>
            <pc:docMk/>
            <pc:sldMk cId="4112043920" sldId="2221"/>
            <ac:spMk id="27" creationId="{D3337FA8-DD73-02FC-00D9-144131431A5E}"/>
          </ac:spMkLst>
        </pc:spChg>
        <pc:spChg chg="add mod">
          <ac:chgData name="조가은" userId="065e7b17-8815-4ba6-a5fc-a13e0149a0c1" providerId="ADAL" clId="{0FA4E59B-4DDF-404C-8415-D0D5F11DCA1B}" dt="2025-06-27T01:45:38.133" v="6212" actId="1076"/>
          <ac:spMkLst>
            <pc:docMk/>
            <pc:sldMk cId="4112043920" sldId="2221"/>
            <ac:spMk id="30" creationId="{ADFEAB2E-11E0-610E-F1A7-1AF632EF0873}"/>
          </ac:spMkLst>
        </pc:spChg>
        <pc:spChg chg="add mod">
          <ac:chgData name="조가은" userId="065e7b17-8815-4ba6-a5fc-a13e0149a0c1" providerId="ADAL" clId="{0FA4E59B-4DDF-404C-8415-D0D5F11DCA1B}" dt="2025-06-27T01:46:08.409" v="6284" actId="164"/>
          <ac:spMkLst>
            <pc:docMk/>
            <pc:sldMk cId="4112043920" sldId="2221"/>
            <ac:spMk id="33" creationId="{D80E0270-1758-A950-526D-806BFED62BFF}"/>
          </ac:spMkLst>
        </pc:spChg>
        <pc:spChg chg="add mod">
          <ac:chgData name="조가은" userId="065e7b17-8815-4ba6-a5fc-a13e0149a0c1" providerId="ADAL" clId="{0FA4E59B-4DDF-404C-8415-D0D5F11DCA1B}" dt="2025-06-27T01:46:08.409" v="6284" actId="164"/>
          <ac:spMkLst>
            <pc:docMk/>
            <pc:sldMk cId="4112043920" sldId="2221"/>
            <ac:spMk id="34" creationId="{141D57E5-CC44-4E4A-BF84-589D8E72B46E}"/>
          </ac:spMkLst>
        </pc:spChg>
        <pc:grpChg chg="mod">
          <ac:chgData name="조가은" userId="065e7b17-8815-4ba6-a5fc-a13e0149a0c1" providerId="ADAL" clId="{0FA4E59B-4DDF-404C-8415-D0D5F11DCA1B}" dt="2025-06-27T01:45:36.430" v="6211" actId="1076"/>
          <ac:grpSpMkLst>
            <pc:docMk/>
            <pc:sldMk cId="4112043920" sldId="2221"/>
            <ac:grpSpMk id="3" creationId="{040A00AC-7C3B-0B4B-9386-6ABFFD5BB754}"/>
          </ac:grpSpMkLst>
        </pc:grpChg>
        <pc:grpChg chg="mod">
          <ac:chgData name="조가은" userId="065e7b17-8815-4ba6-a5fc-a13e0149a0c1" providerId="ADAL" clId="{0FA4E59B-4DDF-404C-8415-D0D5F11DCA1B}" dt="2025-06-27T01:45:36.430" v="6211" actId="1076"/>
          <ac:grpSpMkLst>
            <pc:docMk/>
            <pc:sldMk cId="4112043920" sldId="2221"/>
            <ac:grpSpMk id="6" creationId="{E4D2CD3A-8ED3-37AE-614F-BB026D952D45}"/>
          </ac:grpSpMkLst>
        </pc:grpChg>
        <pc:grpChg chg="add mod">
          <ac:chgData name="조가은" userId="065e7b17-8815-4ba6-a5fc-a13e0149a0c1" providerId="ADAL" clId="{0FA4E59B-4DDF-404C-8415-D0D5F11DCA1B}" dt="2025-06-27T01:46:09.146" v="6285" actId="1076"/>
          <ac:grpSpMkLst>
            <pc:docMk/>
            <pc:sldMk cId="4112043920" sldId="2221"/>
            <ac:grpSpMk id="35" creationId="{5A1E9DA1-ED70-16CD-DDF9-DF3389CE2819}"/>
          </ac:grpSpMkLst>
        </pc:grpChg>
        <pc:picChg chg="add mod">
          <ac:chgData name="조가은" userId="065e7b17-8815-4ba6-a5fc-a13e0149a0c1" providerId="ADAL" clId="{0FA4E59B-4DDF-404C-8415-D0D5F11DCA1B}" dt="2025-06-27T01:45:38.133" v="6212" actId="1076"/>
          <ac:picMkLst>
            <pc:docMk/>
            <pc:sldMk cId="4112043920" sldId="2221"/>
            <ac:picMk id="26" creationId="{88E5ED15-92E0-94CA-D8C6-2A08F41945A1}"/>
          </ac:picMkLst>
        </pc:picChg>
        <pc:picChg chg="add mod">
          <ac:chgData name="조가은" userId="065e7b17-8815-4ba6-a5fc-a13e0149a0c1" providerId="ADAL" clId="{0FA4E59B-4DDF-404C-8415-D0D5F11DCA1B}" dt="2025-06-27T01:46:08.409" v="6284" actId="164"/>
          <ac:picMkLst>
            <pc:docMk/>
            <pc:sldMk cId="4112043920" sldId="2221"/>
            <ac:picMk id="32" creationId="{80CB7C08-4B8F-31D7-F341-02247686BCC8}"/>
          </ac:picMkLst>
        </pc:picChg>
      </pc:sldChg>
      <pc:sldChg chg="addSp delSp modSp mod">
        <pc:chgData name="조가은" userId="065e7b17-8815-4ba6-a5fc-a13e0149a0c1" providerId="ADAL" clId="{0FA4E59B-4DDF-404C-8415-D0D5F11DCA1B}" dt="2025-06-25T23:36:33.507" v="439" actId="478"/>
        <pc:sldMkLst>
          <pc:docMk/>
          <pc:sldMk cId="2153939937" sldId="2222"/>
        </pc:sldMkLst>
      </pc:sldChg>
      <pc:sldChg chg="modSp mod">
        <pc:chgData name="조가은" userId="065e7b17-8815-4ba6-a5fc-a13e0149a0c1" providerId="ADAL" clId="{0FA4E59B-4DDF-404C-8415-D0D5F11DCA1B}" dt="2025-06-27T04:53:02.603" v="7552"/>
        <pc:sldMkLst>
          <pc:docMk/>
          <pc:sldMk cId="1005541253" sldId="2226"/>
        </pc:sldMkLst>
        <pc:spChg chg="mod">
          <ac:chgData name="조가은" userId="065e7b17-8815-4ba6-a5fc-a13e0149a0c1" providerId="ADAL" clId="{0FA4E59B-4DDF-404C-8415-D0D5F11DCA1B}" dt="2025-06-27T04:53:02.603" v="7552"/>
          <ac:spMkLst>
            <pc:docMk/>
            <pc:sldMk cId="1005541253" sldId="2226"/>
            <ac:spMk id="20" creationId="{A1C107B2-E241-4339-A079-0953BA4AA133}"/>
          </ac:spMkLst>
        </pc:spChg>
      </pc:sldChg>
      <pc:sldChg chg="addSp modSp mod">
        <pc:chgData name="조가은" userId="065e7b17-8815-4ba6-a5fc-a13e0149a0c1" providerId="ADAL" clId="{0FA4E59B-4DDF-404C-8415-D0D5F11DCA1B}" dt="2025-06-27T01:00:06.087" v="5756" actId="1035"/>
        <pc:sldMkLst>
          <pc:docMk/>
          <pc:sldMk cId="714264191" sldId="2230"/>
        </pc:sldMkLst>
        <pc:spChg chg="add">
          <ac:chgData name="조가은" userId="065e7b17-8815-4ba6-a5fc-a13e0149a0c1" providerId="ADAL" clId="{0FA4E59B-4DDF-404C-8415-D0D5F11DCA1B}" dt="2025-06-27T01:00:00.690" v="5750" actId="11529"/>
          <ac:spMkLst>
            <pc:docMk/>
            <pc:sldMk cId="714264191" sldId="2230"/>
            <ac:spMk id="3" creationId="{A4374C31-40A4-069A-DAF9-92D490A13597}"/>
          </ac:spMkLst>
        </pc:spChg>
        <pc:spChg chg="add mod">
          <ac:chgData name="조가은" userId="065e7b17-8815-4ba6-a5fc-a13e0149a0c1" providerId="ADAL" clId="{0FA4E59B-4DDF-404C-8415-D0D5F11DCA1B}" dt="2025-06-27T01:00:06.087" v="5756" actId="1035"/>
          <ac:spMkLst>
            <pc:docMk/>
            <pc:sldMk cId="714264191" sldId="2230"/>
            <ac:spMk id="4" creationId="{60237EE9-4CD0-0AB0-BA8F-F6E0CF054E1E}"/>
          </ac:spMkLst>
        </pc:spChg>
      </pc:sldChg>
      <pc:sldChg chg="addSp modSp mod">
        <pc:chgData name="조가은" userId="065e7b17-8815-4ba6-a5fc-a13e0149a0c1" providerId="ADAL" clId="{0FA4E59B-4DDF-404C-8415-D0D5F11DCA1B}" dt="2025-06-26T06:28:14.947" v="1479"/>
        <pc:sldMkLst>
          <pc:docMk/>
          <pc:sldMk cId="1226830903" sldId="2235"/>
        </pc:sldMkLst>
        <pc:spChg chg="add mod">
          <ac:chgData name="조가은" userId="065e7b17-8815-4ba6-a5fc-a13e0149a0c1" providerId="ADAL" clId="{0FA4E59B-4DDF-404C-8415-D0D5F11DCA1B}" dt="2025-06-26T06:26:41.509" v="1212" actId="164"/>
          <ac:spMkLst>
            <pc:docMk/>
            <pc:sldMk cId="1226830903" sldId="2235"/>
            <ac:spMk id="7" creationId="{5DC94CF1-F2B1-D3F3-E8E4-B918A1163C27}"/>
          </ac:spMkLst>
        </pc:spChg>
        <pc:spChg chg="add mod">
          <ac:chgData name="조가은" userId="065e7b17-8815-4ba6-a5fc-a13e0149a0c1" providerId="ADAL" clId="{0FA4E59B-4DDF-404C-8415-D0D5F11DCA1B}" dt="2025-06-26T06:26:41.509" v="1212" actId="164"/>
          <ac:spMkLst>
            <pc:docMk/>
            <pc:sldMk cId="1226830903" sldId="2235"/>
            <ac:spMk id="8" creationId="{2AA00ACF-2C9D-F2AB-FCB9-03E6D683C377}"/>
          </ac:spMkLst>
        </pc:spChg>
        <pc:spChg chg="mod">
          <ac:chgData name="조가은" userId="065e7b17-8815-4ba6-a5fc-a13e0149a0c1" providerId="ADAL" clId="{0FA4E59B-4DDF-404C-8415-D0D5F11DCA1B}" dt="2025-06-26T06:25:11.027" v="1177" actId="164"/>
          <ac:spMkLst>
            <pc:docMk/>
            <pc:sldMk cId="1226830903" sldId="2235"/>
            <ac:spMk id="14" creationId="{3E8A3134-4D57-9300-8A5D-183BA8B4682B}"/>
          </ac:spMkLst>
        </pc:spChg>
        <pc:spChg chg="mod">
          <ac:chgData name="조가은" userId="065e7b17-8815-4ba6-a5fc-a13e0149a0c1" providerId="ADAL" clId="{0FA4E59B-4DDF-404C-8415-D0D5F11DCA1B}" dt="2025-06-26T06:25:11.027" v="1177" actId="164"/>
          <ac:spMkLst>
            <pc:docMk/>
            <pc:sldMk cId="1226830903" sldId="2235"/>
            <ac:spMk id="16" creationId="{A01212A5-CC1F-60CB-C990-AFF5AC70D9CA}"/>
          </ac:spMkLst>
        </pc:spChg>
        <pc:spChg chg="mod">
          <ac:chgData name="조가은" userId="065e7b17-8815-4ba6-a5fc-a13e0149a0c1" providerId="ADAL" clId="{0FA4E59B-4DDF-404C-8415-D0D5F11DCA1B}" dt="2025-06-26T06:28:14.947" v="1479"/>
          <ac:spMkLst>
            <pc:docMk/>
            <pc:sldMk cId="1226830903" sldId="2235"/>
            <ac:spMk id="20" creationId="{7FC54ED3-355D-55D0-D809-D65823C26BE9}"/>
          </ac:spMkLst>
        </pc:spChg>
        <pc:grpChg chg="add mod">
          <ac:chgData name="조가은" userId="065e7b17-8815-4ba6-a5fc-a13e0149a0c1" providerId="ADAL" clId="{0FA4E59B-4DDF-404C-8415-D0D5F11DCA1B}" dt="2025-06-26T06:25:28.975" v="1189" actId="1076"/>
          <ac:grpSpMkLst>
            <pc:docMk/>
            <pc:sldMk cId="1226830903" sldId="2235"/>
            <ac:grpSpMk id="3" creationId="{40BBCF90-90E1-A9B7-CDAC-CF6D060F482C}"/>
          </ac:grpSpMkLst>
        </pc:grpChg>
        <pc:grpChg chg="add mod">
          <ac:chgData name="조가은" userId="065e7b17-8815-4ba6-a5fc-a13e0149a0c1" providerId="ADAL" clId="{0FA4E59B-4DDF-404C-8415-D0D5F11DCA1B}" dt="2025-06-26T06:26:42.642" v="1213" actId="1076"/>
          <ac:grpSpMkLst>
            <pc:docMk/>
            <pc:sldMk cId="1226830903" sldId="2235"/>
            <ac:grpSpMk id="18" creationId="{A9882E0E-1D66-E910-5DAF-FD038112F2C7}"/>
          </ac:grpSpMkLst>
        </pc:grpChg>
        <pc:grpChg chg="add mod">
          <ac:chgData name="조가은" userId="065e7b17-8815-4ba6-a5fc-a13e0149a0c1" providerId="ADAL" clId="{0FA4E59B-4DDF-404C-8415-D0D5F11DCA1B}" dt="2025-06-26T06:26:50.605" v="1219" actId="1076"/>
          <ac:grpSpMkLst>
            <pc:docMk/>
            <pc:sldMk cId="1226830903" sldId="2235"/>
            <ac:grpSpMk id="19" creationId="{9C8C90BE-4193-9209-84DC-860E69C01A59}"/>
          </ac:grpSpMkLst>
        </pc:grpChg>
        <pc:picChg chg="add mod">
          <ac:chgData name="조가은" userId="065e7b17-8815-4ba6-a5fc-a13e0149a0c1" providerId="ADAL" clId="{0FA4E59B-4DDF-404C-8415-D0D5F11DCA1B}" dt="2025-06-26T06:26:41.509" v="1212" actId="164"/>
          <ac:picMkLst>
            <pc:docMk/>
            <pc:sldMk cId="1226830903" sldId="2235"/>
            <ac:picMk id="4" creationId="{DE1A2FFD-0248-6B26-D6BE-196C9C629A68}"/>
          </ac:picMkLst>
        </pc:picChg>
        <pc:picChg chg="add mod">
          <ac:chgData name="조가은" userId="065e7b17-8815-4ba6-a5fc-a13e0149a0c1" providerId="ADAL" clId="{0FA4E59B-4DDF-404C-8415-D0D5F11DCA1B}" dt="2025-06-26T06:27:52.767" v="1352" actId="14826"/>
          <ac:picMkLst>
            <pc:docMk/>
            <pc:sldMk cId="1226830903" sldId="2235"/>
            <ac:picMk id="6" creationId="{697E00C9-9119-CCE4-44BF-FAD28A768266}"/>
          </ac:picMkLst>
        </pc:picChg>
        <pc:picChg chg="mod">
          <ac:chgData name="조가은" userId="065e7b17-8815-4ba6-a5fc-a13e0149a0c1" providerId="ADAL" clId="{0FA4E59B-4DDF-404C-8415-D0D5F11DCA1B}" dt="2025-06-26T06:25:11.027" v="1177" actId="164"/>
          <ac:picMkLst>
            <pc:docMk/>
            <pc:sldMk cId="1226830903" sldId="2235"/>
            <ac:picMk id="9" creationId="{590D20C6-4B63-89AB-69A3-896C5F46D713}"/>
          </ac:picMkLst>
        </pc:picChg>
        <pc:picChg chg="add mod">
          <ac:chgData name="조가은" userId="065e7b17-8815-4ba6-a5fc-a13e0149a0c1" providerId="ADAL" clId="{0FA4E59B-4DDF-404C-8415-D0D5F11DCA1B}" dt="2025-06-26T06:26:48.580" v="1217" actId="164"/>
          <ac:picMkLst>
            <pc:docMk/>
            <pc:sldMk cId="1226830903" sldId="2235"/>
            <ac:picMk id="17" creationId="{95F6908D-041C-8E7F-9DC2-17D27A86480C}"/>
          </ac:picMkLst>
        </pc:picChg>
      </pc:sldChg>
      <pc:sldChg chg="addSp delSp mod">
        <pc:chgData name="조가은" userId="065e7b17-8815-4ba6-a5fc-a13e0149a0c1" providerId="ADAL" clId="{0FA4E59B-4DDF-404C-8415-D0D5F11DCA1B}" dt="2025-06-25T07:16:10.076" v="68" actId="478"/>
        <pc:sldMkLst>
          <pc:docMk/>
          <pc:sldMk cId="3805125171" sldId="2240"/>
        </pc:sldMkLst>
      </pc:sldChg>
      <pc:sldChg chg="modSp">
        <pc:chgData name="조가은" userId="065e7b17-8815-4ba6-a5fc-a13e0149a0c1" providerId="ADAL" clId="{0FA4E59B-4DDF-404C-8415-D0D5F11DCA1B}" dt="2025-06-25T07:03:23.141" v="17"/>
        <pc:sldMkLst>
          <pc:docMk/>
          <pc:sldMk cId="151466654" sldId="2241"/>
        </pc:sldMkLst>
        <pc:spChg chg="mod">
          <ac:chgData name="조가은" userId="065e7b17-8815-4ba6-a5fc-a13e0149a0c1" providerId="ADAL" clId="{0FA4E59B-4DDF-404C-8415-D0D5F11DCA1B}" dt="2025-06-25T07:03:23.141" v="17"/>
          <ac:spMkLst>
            <pc:docMk/>
            <pc:sldMk cId="151466654" sldId="2241"/>
            <ac:spMk id="3" creationId="{31735CDB-42BB-DB25-4429-11E62C455913}"/>
          </ac:spMkLst>
        </pc:spChg>
      </pc:sldChg>
      <pc:sldChg chg="addSp delSp modSp mod modClrScheme modCm chgLayout">
        <pc:chgData name="조가은" userId="065e7b17-8815-4ba6-a5fc-a13e0149a0c1" providerId="ADAL" clId="{0FA4E59B-4DDF-404C-8415-D0D5F11DCA1B}" dt="2025-06-27T07:44:31.914" v="9085"/>
        <pc:sldMkLst>
          <pc:docMk/>
          <pc:sldMk cId="336715651" sldId="2243"/>
        </pc:sldMkLst>
        <pc:spChg chg="mod ord">
          <ac:chgData name="조가은" userId="065e7b17-8815-4ba6-a5fc-a13e0149a0c1" providerId="ADAL" clId="{0FA4E59B-4DDF-404C-8415-D0D5F11DCA1B}" dt="2025-06-27T04:50:53.783" v="7530" actId="700"/>
          <ac:spMkLst>
            <pc:docMk/>
            <pc:sldMk cId="336715651" sldId="2243"/>
            <ac:spMk id="2" creationId="{7E06F3F5-1D4D-F49A-BBC7-587A4F1E2771}"/>
          </ac:spMkLst>
        </pc:spChg>
        <pc:spChg chg="add mod">
          <ac:chgData name="조가은" userId="065e7b17-8815-4ba6-a5fc-a13e0149a0c1" providerId="ADAL" clId="{0FA4E59B-4DDF-404C-8415-D0D5F11DCA1B}" dt="2025-06-27T04:50:58.387" v="7533" actId="14100"/>
          <ac:spMkLst>
            <pc:docMk/>
            <pc:sldMk cId="336715651" sldId="2243"/>
            <ac:spMk id="4" creationId="{35A81377-934E-1F42-870E-BE16B7B57B1B}"/>
          </ac:spMkLst>
        </pc:spChg>
        <pc:spChg chg="mod ord">
          <ac:chgData name="조가은" userId="065e7b17-8815-4ba6-a5fc-a13e0149a0c1" providerId="ADAL" clId="{0FA4E59B-4DDF-404C-8415-D0D5F11DCA1B}" dt="2025-06-27T04:50:53.783" v="7530" actId="700"/>
          <ac:spMkLst>
            <pc:docMk/>
            <pc:sldMk cId="336715651" sldId="2243"/>
            <ac:spMk id="10" creationId="{DAE8C4CE-3593-0F13-C40A-BD7AD3BFB6EB}"/>
          </ac:spMkLst>
        </pc:spChg>
        <pc:spChg chg="mod ord">
          <ac:chgData name="조가은" userId="065e7b17-8815-4ba6-a5fc-a13e0149a0c1" providerId="ADAL" clId="{0FA4E59B-4DDF-404C-8415-D0D5F11DCA1B}" dt="2025-06-27T04:50:53.783" v="7530" actId="700"/>
          <ac:spMkLst>
            <pc:docMk/>
            <pc:sldMk cId="336715651" sldId="2243"/>
            <ac:spMk id="11" creationId="{4B9FB4B9-2CDF-C01C-A6C5-70753FFCBEB6}"/>
          </ac:spMkLst>
        </pc:spChg>
        <pc:spChg chg="mod ord">
          <ac:chgData name="조가은" userId="065e7b17-8815-4ba6-a5fc-a13e0149a0c1" providerId="ADAL" clId="{0FA4E59B-4DDF-404C-8415-D0D5F11DCA1B}" dt="2025-06-27T04:50:53.783" v="7530" actId="700"/>
          <ac:spMkLst>
            <pc:docMk/>
            <pc:sldMk cId="336715651" sldId="2243"/>
            <ac:spMk id="12" creationId="{C03707DA-2F54-D755-4BAC-FB8734A3E93B}"/>
          </ac:spMkLst>
        </pc:spChg>
        <pc:spChg chg="mod">
          <ac:chgData name="조가은" userId="065e7b17-8815-4ba6-a5fc-a13e0149a0c1" providerId="ADAL" clId="{0FA4E59B-4DDF-404C-8415-D0D5F11DCA1B}" dt="2025-06-27T07:44:27.498" v="9081" actId="6549"/>
          <ac:spMkLst>
            <pc:docMk/>
            <pc:sldMk cId="336715651" sldId="2243"/>
            <ac:spMk id="13" creationId="{BBF630F9-1432-BF1D-0D75-7FF3C299D16C}"/>
          </ac:spMkLst>
        </pc:spChg>
        <pc:spChg chg="mod ord">
          <ac:chgData name="조가은" userId="065e7b17-8815-4ba6-a5fc-a13e0149a0c1" providerId="ADAL" clId="{0FA4E59B-4DDF-404C-8415-D0D5F11DCA1B}" dt="2025-06-27T04:50:53.783" v="7530" actId="700"/>
          <ac:spMkLst>
            <pc:docMk/>
            <pc:sldMk cId="336715651" sldId="2243"/>
            <ac:spMk id="15" creationId="{C9E587F8-A40A-ACE2-6A8D-CB70F0554B53}"/>
          </ac:spMkLst>
        </pc:spChg>
        <pc:grpChg chg="mod">
          <ac:chgData name="조가은" userId="065e7b17-8815-4ba6-a5fc-a13e0149a0c1" providerId="ADAL" clId="{0FA4E59B-4DDF-404C-8415-D0D5F11DCA1B}" dt="2025-06-27T04:50:52.633" v="7529" actId="1076"/>
          <ac:grpSpMkLst>
            <pc:docMk/>
            <pc:sldMk cId="336715651" sldId="2243"/>
            <ac:grpSpMk id="8" creationId="{84880DD6-CD06-AFA3-B389-3B8F09525F1A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7T07:44:27.498" v="9081" actId="6549"/>
              <pc2:cmMkLst xmlns:pc2="http://schemas.microsoft.com/office/powerpoint/2019/9/main/command">
                <pc:docMk/>
                <pc:sldMk cId="336715651" sldId="2243"/>
                <pc2:cmMk id="{3980AA0F-A066-4F24-B31F-0D117AA65142}"/>
              </pc2:cmMkLst>
            </pc226:cmChg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7T07:44:27.498" v="9081" actId="6549"/>
              <pc2:cmMkLst xmlns:pc2="http://schemas.microsoft.com/office/powerpoint/2019/9/main/command">
                <pc:docMk/>
                <pc:sldMk cId="336715651" sldId="2243"/>
                <pc2:cmMk id="{7C5DEB35-3076-4707-8F0C-23A14A487C27}"/>
              </pc2:cmMkLst>
            </pc226:cmChg>
          </p:ext>
        </pc:extLst>
      </pc:sldChg>
      <pc:sldChg chg="addSp delSp modSp mod modClrScheme modCm chgLayout">
        <pc:chgData name="조가은" userId="065e7b17-8815-4ba6-a5fc-a13e0149a0c1" providerId="ADAL" clId="{0FA4E59B-4DDF-404C-8415-D0D5F11DCA1B}" dt="2025-06-27T04:49:04.183" v="7508" actId="1076"/>
        <pc:sldMkLst>
          <pc:docMk/>
          <pc:sldMk cId="2762131333" sldId="2246"/>
        </pc:sldMkLst>
        <pc:spChg chg="mod ord">
          <ac:chgData name="조가은" userId="065e7b17-8815-4ba6-a5fc-a13e0149a0c1" providerId="ADAL" clId="{0FA4E59B-4DDF-404C-8415-D0D5F11DCA1B}" dt="2025-06-27T04:45:26.987" v="6869" actId="700"/>
          <ac:spMkLst>
            <pc:docMk/>
            <pc:sldMk cId="2762131333" sldId="2246"/>
            <ac:spMk id="2" creationId="{B2F37344-D021-DBDE-A341-A965646BA77E}"/>
          </ac:spMkLst>
        </pc:spChg>
        <pc:spChg chg="mod">
          <ac:chgData name="조가은" userId="065e7b17-8815-4ba6-a5fc-a13e0149a0c1" providerId="ADAL" clId="{0FA4E59B-4DDF-404C-8415-D0D5F11DCA1B}" dt="2025-06-27T04:41:53.974" v="6814"/>
          <ac:spMkLst>
            <pc:docMk/>
            <pc:sldMk cId="2762131333" sldId="2246"/>
            <ac:spMk id="5" creationId="{A44B36AA-1C07-67CC-EC82-FB51401F0BF6}"/>
          </ac:spMkLst>
        </pc:spChg>
        <pc:spChg chg="mod">
          <ac:chgData name="조가은" userId="065e7b17-8815-4ba6-a5fc-a13e0149a0c1" providerId="ADAL" clId="{0FA4E59B-4DDF-404C-8415-D0D5F11DCA1B}" dt="2025-06-27T04:49:04.183" v="7508" actId="1076"/>
          <ac:spMkLst>
            <pc:docMk/>
            <pc:sldMk cId="2762131333" sldId="2246"/>
            <ac:spMk id="7" creationId="{9893C34E-5634-7784-90E8-68A81CCE4CCB}"/>
          </ac:spMkLst>
        </pc:spChg>
        <pc:spChg chg="mod">
          <ac:chgData name="조가은" userId="065e7b17-8815-4ba6-a5fc-a13e0149a0c1" providerId="ADAL" clId="{0FA4E59B-4DDF-404C-8415-D0D5F11DCA1B}" dt="2025-06-27T04:49:04.183" v="7508" actId="1076"/>
          <ac:spMkLst>
            <pc:docMk/>
            <pc:sldMk cId="2762131333" sldId="2246"/>
            <ac:spMk id="8" creationId="{D154C6C5-2052-8BD6-C182-C766CB4ABE11}"/>
          </ac:spMkLst>
        </pc:spChg>
        <pc:spChg chg="mod">
          <ac:chgData name="조가은" userId="065e7b17-8815-4ba6-a5fc-a13e0149a0c1" providerId="ADAL" clId="{0FA4E59B-4DDF-404C-8415-D0D5F11DCA1B}" dt="2025-06-27T04:42:08.033" v="6817" actId="207"/>
          <ac:spMkLst>
            <pc:docMk/>
            <pc:sldMk cId="2762131333" sldId="2246"/>
            <ac:spMk id="9" creationId="{EB203C0B-0092-598F-E591-2C4B7B3D9A1B}"/>
          </ac:spMkLst>
        </pc:spChg>
        <pc:spChg chg="mod ord">
          <ac:chgData name="조가은" userId="065e7b17-8815-4ba6-a5fc-a13e0149a0c1" providerId="ADAL" clId="{0FA4E59B-4DDF-404C-8415-D0D5F11DCA1B}" dt="2025-06-27T04:45:26.987" v="6869" actId="700"/>
          <ac:spMkLst>
            <pc:docMk/>
            <pc:sldMk cId="2762131333" sldId="2246"/>
            <ac:spMk id="10" creationId="{BE6F62B1-D561-04BA-FC1A-B98197D6B054}"/>
          </ac:spMkLst>
        </pc:spChg>
        <pc:spChg chg="mod ord">
          <ac:chgData name="조가은" userId="065e7b17-8815-4ba6-a5fc-a13e0149a0c1" providerId="ADAL" clId="{0FA4E59B-4DDF-404C-8415-D0D5F11DCA1B}" dt="2025-06-27T04:45:26.987" v="6869" actId="700"/>
          <ac:spMkLst>
            <pc:docMk/>
            <pc:sldMk cId="2762131333" sldId="2246"/>
            <ac:spMk id="11" creationId="{A2ECCC90-020D-9777-DA9D-F946108CCEE9}"/>
          </ac:spMkLst>
        </pc:spChg>
        <pc:spChg chg="mod ord">
          <ac:chgData name="조가은" userId="065e7b17-8815-4ba6-a5fc-a13e0149a0c1" providerId="ADAL" clId="{0FA4E59B-4DDF-404C-8415-D0D5F11DCA1B}" dt="2025-06-27T04:45:26.987" v="6869" actId="700"/>
          <ac:spMkLst>
            <pc:docMk/>
            <pc:sldMk cId="2762131333" sldId="2246"/>
            <ac:spMk id="12" creationId="{5503D5AB-40E5-4593-16FE-283FEFEE1E7E}"/>
          </ac:spMkLst>
        </pc:spChg>
        <pc:spChg chg="mod">
          <ac:chgData name="조가은" userId="065e7b17-8815-4ba6-a5fc-a13e0149a0c1" providerId="ADAL" clId="{0FA4E59B-4DDF-404C-8415-D0D5F11DCA1B}" dt="2025-06-27T04:49:04.183" v="7508" actId="1076"/>
          <ac:spMkLst>
            <pc:docMk/>
            <pc:sldMk cId="2762131333" sldId="2246"/>
            <ac:spMk id="13" creationId="{8F4CBFA3-DDD2-EE93-09C8-8D19DB5EF20B}"/>
          </ac:spMkLst>
        </pc:spChg>
        <pc:spChg chg="mod ord">
          <ac:chgData name="조가은" userId="065e7b17-8815-4ba6-a5fc-a13e0149a0c1" providerId="ADAL" clId="{0FA4E59B-4DDF-404C-8415-D0D5F11DCA1B}" dt="2025-06-27T04:45:26.987" v="6869" actId="700"/>
          <ac:spMkLst>
            <pc:docMk/>
            <pc:sldMk cId="2762131333" sldId="2246"/>
            <ac:spMk id="15" creationId="{F398D654-EFED-0DA7-3C20-214AA08C80FE}"/>
          </ac:spMkLst>
        </pc:spChg>
        <pc:spChg chg="mod">
          <ac:chgData name="조가은" userId="065e7b17-8815-4ba6-a5fc-a13e0149a0c1" providerId="ADAL" clId="{0FA4E59B-4DDF-404C-8415-D0D5F11DCA1B}" dt="2025-06-27T04:49:04.183" v="7508" actId="1076"/>
          <ac:spMkLst>
            <pc:docMk/>
            <pc:sldMk cId="2762131333" sldId="2246"/>
            <ac:spMk id="17" creationId="{02C0FA89-C4A0-DE88-5AAA-701B9D70A8B1}"/>
          </ac:spMkLst>
        </pc:spChg>
        <pc:spChg chg="mod ord">
          <ac:chgData name="조가은" userId="065e7b17-8815-4ba6-a5fc-a13e0149a0c1" providerId="ADAL" clId="{0FA4E59B-4DDF-404C-8415-D0D5F11DCA1B}" dt="2025-06-27T04:48:33.964" v="7500" actId="20577"/>
          <ac:spMkLst>
            <pc:docMk/>
            <pc:sldMk cId="2762131333" sldId="2246"/>
            <ac:spMk id="20" creationId="{FAB6181E-1318-8782-3E66-5128EADECC0D}"/>
          </ac:spMkLst>
        </pc:spChg>
        <pc:spChg chg="add mod">
          <ac:chgData name="조가은" userId="065e7b17-8815-4ba6-a5fc-a13e0149a0c1" providerId="ADAL" clId="{0FA4E59B-4DDF-404C-8415-D0D5F11DCA1B}" dt="2025-06-27T04:48:45.559" v="7502" actId="1076"/>
          <ac:spMkLst>
            <pc:docMk/>
            <pc:sldMk cId="2762131333" sldId="2246"/>
            <ac:spMk id="24" creationId="{A7B0935B-97E2-7744-549C-FA613BCD6A08}"/>
          </ac:spMkLst>
        </pc:spChg>
        <pc:spChg chg="add mod ord">
          <ac:chgData name="조가은" userId="065e7b17-8815-4ba6-a5fc-a13e0149a0c1" providerId="ADAL" clId="{0FA4E59B-4DDF-404C-8415-D0D5F11DCA1B}" dt="2025-06-27T04:45:26.987" v="6869" actId="700"/>
          <ac:spMkLst>
            <pc:docMk/>
            <pc:sldMk cId="2762131333" sldId="2246"/>
            <ac:spMk id="26" creationId="{8DD5F3C6-2958-2FF2-F653-0A92B9798DEB}"/>
          </ac:spMkLst>
        </pc:spChg>
        <pc:grpChg chg="add mod">
          <ac:chgData name="조가은" userId="065e7b17-8815-4ba6-a5fc-a13e0149a0c1" providerId="ADAL" clId="{0FA4E59B-4DDF-404C-8415-D0D5F11DCA1B}" dt="2025-06-27T04:48:42.102" v="7501" actId="1076"/>
          <ac:grpSpMkLst>
            <pc:docMk/>
            <pc:sldMk cId="2762131333" sldId="2246"/>
            <ac:grpSpMk id="3" creationId="{7D90F235-3D98-FB9A-C93B-585F18D2473B}"/>
          </ac:grpSpMkLst>
        </pc:grpChg>
        <pc:picChg chg="mod">
          <ac:chgData name="조가은" userId="065e7b17-8815-4ba6-a5fc-a13e0149a0c1" providerId="ADAL" clId="{0FA4E59B-4DDF-404C-8415-D0D5F11DCA1B}" dt="2025-06-27T04:49:04.183" v="7508" actId="1076"/>
          <ac:picMkLst>
            <pc:docMk/>
            <pc:sldMk cId="2762131333" sldId="2246"/>
            <ac:picMk id="4" creationId="{B7A76625-9C9A-52BE-4C94-8D0D1CA4CB8A}"/>
          </ac:picMkLst>
        </pc:picChg>
        <pc:picChg chg="mod">
          <ac:chgData name="조가은" userId="065e7b17-8815-4ba6-a5fc-a13e0149a0c1" providerId="ADAL" clId="{0FA4E59B-4DDF-404C-8415-D0D5F11DCA1B}" dt="2025-06-27T04:49:04.183" v="7508" actId="1076"/>
          <ac:picMkLst>
            <pc:docMk/>
            <pc:sldMk cId="2762131333" sldId="2246"/>
            <ac:picMk id="6" creationId="{80595B93-4A52-D686-7C02-F6A9A7E7329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7T04:48:33.964" v="7500" actId="20577"/>
              <pc2:cmMkLst xmlns:pc2="http://schemas.microsoft.com/office/powerpoint/2019/9/main/command">
                <pc:docMk/>
                <pc:sldMk cId="2762131333" sldId="2246"/>
                <pc2:cmMk id="{60CDA98C-E9FF-4897-81D1-EB9A6236FB13}"/>
              </pc2:cmMkLst>
            </pc226:cmChg>
          </p:ext>
        </pc:extLst>
      </pc:sldChg>
      <pc:sldChg chg="modSp mod">
        <pc:chgData name="조가은" userId="065e7b17-8815-4ba6-a5fc-a13e0149a0c1" providerId="ADAL" clId="{0FA4E59B-4DDF-404C-8415-D0D5F11DCA1B}" dt="2025-06-27T07:43:33.654" v="9053"/>
        <pc:sldMkLst>
          <pc:docMk/>
          <pc:sldMk cId="4202314748" sldId="2247"/>
        </pc:sldMkLst>
        <pc:spChg chg="mod">
          <ac:chgData name="조가은" userId="065e7b17-8815-4ba6-a5fc-a13e0149a0c1" providerId="ADAL" clId="{0FA4E59B-4DDF-404C-8415-D0D5F11DCA1B}" dt="2025-06-27T07:43:33.654" v="9053"/>
          <ac:spMkLst>
            <pc:docMk/>
            <pc:sldMk cId="4202314748" sldId="2247"/>
            <ac:spMk id="21" creationId="{EDB1E4F7-0EC9-A109-5EED-0B29C4EF83E0}"/>
          </ac:spMkLst>
        </pc:spChg>
        <pc:spChg chg="mod">
          <ac:chgData name="조가은" userId="065e7b17-8815-4ba6-a5fc-a13e0149a0c1" providerId="ADAL" clId="{0FA4E59B-4DDF-404C-8415-D0D5F11DCA1B}" dt="2025-06-27T01:00:23.703" v="5757" actId="1076"/>
          <ac:spMkLst>
            <pc:docMk/>
            <pc:sldMk cId="4202314748" sldId="2247"/>
            <ac:spMk id="22" creationId="{41EE59AC-D942-3CBF-61A0-E5ECC796397D}"/>
          </ac:spMkLst>
        </pc:spChg>
        <pc:spChg chg="mod">
          <ac:chgData name="조가은" userId="065e7b17-8815-4ba6-a5fc-a13e0149a0c1" providerId="ADAL" clId="{0FA4E59B-4DDF-404C-8415-D0D5F11DCA1B}" dt="2025-06-27T01:00:23.703" v="5757" actId="1076"/>
          <ac:spMkLst>
            <pc:docMk/>
            <pc:sldMk cId="4202314748" sldId="2247"/>
            <ac:spMk id="23" creationId="{03CE4916-0CB3-A0DE-81F0-821F30291CF3}"/>
          </ac:spMkLst>
        </pc:spChg>
        <pc:picChg chg="mod">
          <ac:chgData name="조가은" userId="065e7b17-8815-4ba6-a5fc-a13e0149a0c1" providerId="ADAL" clId="{0FA4E59B-4DDF-404C-8415-D0D5F11DCA1B}" dt="2025-06-27T01:00:23.703" v="5757" actId="1076"/>
          <ac:picMkLst>
            <pc:docMk/>
            <pc:sldMk cId="4202314748" sldId="2247"/>
            <ac:picMk id="18" creationId="{CA0567FE-846C-04C6-B3DA-2F5D0FC36940}"/>
          </ac:picMkLst>
        </pc:picChg>
      </pc:sldChg>
      <pc:sldChg chg="modSp mod modCm">
        <pc:chgData name="조가은" userId="065e7b17-8815-4ba6-a5fc-a13e0149a0c1" providerId="ADAL" clId="{0FA4E59B-4DDF-404C-8415-D0D5F11DCA1B}" dt="2025-06-26T06:21:00.758" v="497" actId="20577"/>
        <pc:sldMkLst>
          <pc:docMk/>
          <pc:sldMk cId="2761450614" sldId="2248"/>
        </pc:sldMkLst>
        <pc:spChg chg="mod">
          <ac:chgData name="조가은" userId="065e7b17-8815-4ba6-a5fc-a13e0149a0c1" providerId="ADAL" clId="{0FA4E59B-4DDF-404C-8415-D0D5F11DCA1B}" dt="2025-06-26T06:21:00.758" v="497" actId="20577"/>
          <ac:spMkLst>
            <pc:docMk/>
            <pc:sldMk cId="2761450614" sldId="2248"/>
            <ac:spMk id="24" creationId="{0566093F-4BC6-2592-E4B7-129FB8063B1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6T06:21:00.758" v="497" actId="20577"/>
              <pc2:cmMkLst xmlns:pc2="http://schemas.microsoft.com/office/powerpoint/2019/9/main/command">
                <pc:docMk/>
                <pc:sldMk cId="2761450614" sldId="2248"/>
                <pc2:cmMk id="{242A72D8-0501-4A1D-B491-8FE2C9018829}"/>
              </pc2:cmMkLst>
            </pc226:cmChg>
          </p:ext>
        </pc:extLst>
      </pc:sldChg>
      <pc:sldChg chg="addSp delSp modSp new mod modClrScheme modShow chgLayout">
        <pc:chgData name="조가은" userId="065e7b17-8815-4ba6-a5fc-a13e0149a0c1" providerId="ADAL" clId="{0FA4E59B-4DDF-404C-8415-D0D5F11DCA1B}" dt="2025-06-27T01:22:25.023" v="5808" actId="729"/>
        <pc:sldMkLst>
          <pc:docMk/>
          <pc:sldMk cId="250622054" sldId="2249"/>
        </pc:sldMkLst>
      </pc:sldChg>
      <pc:sldChg chg="modSp add del mod">
        <pc:chgData name="조가은" userId="065e7b17-8815-4ba6-a5fc-a13e0149a0c1" providerId="ADAL" clId="{0FA4E59B-4DDF-404C-8415-D0D5F11DCA1B}" dt="2025-06-25T07:02:13.020" v="4" actId="2890"/>
        <pc:sldMkLst>
          <pc:docMk/>
          <pc:sldMk cId="2079983530" sldId="2249"/>
        </pc:sldMkLst>
      </pc:sldChg>
      <pc:sldChg chg="addSp delSp modSp new mod modShow">
        <pc:chgData name="조가은" userId="065e7b17-8815-4ba6-a5fc-a13e0149a0c1" providerId="ADAL" clId="{0FA4E59B-4DDF-404C-8415-D0D5F11DCA1B}" dt="2025-06-27T01:22:25.023" v="5808" actId="729"/>
        <pc:sldMkLst>
          <pc:docMk/>
          <pc:sldMk cId="1014771261" sldId="2250"/>
        </pc:sldMkLst>
      </pc:sldChg>
      <pc:sldChg chg="addSp delSp modSp add mod modCm">
        <pc:chgData name="조가은" userId="065e7b17-8815-4ba6-a5fc-a13e0149a0c1" providerId="ADAL" clId="{0FA4E59B-4DDF-404C-8415-D0D5F11DCA1B}" dt="2025-06-26T01:01:18.159" v="479" actId="478"/>
        <pc:sldMkLst>
          <pc:docMk/>
          <pc:sldMk cId="1928213313" sldId="225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6T01:01:18.159" v="479" actId="478"/>
              <pc2:cmMkLst xmlns:pc2="http://schemas.microsoft.com/office/powerpoint/2019/9/main/command">
                <pc:docMk/>
                <pc:sldMk cId="1928213313" sldId="2251"/>
                <pc2:cmMk id="{4ED5AD61-E39E-4C6B-A7B8-BE8B87993C76}"/>
              </pc2:cmMkLst>
            </pc226:cmChg>
          </p:ext>
        </pc:extLst>
      </pc:sldChg>
      <pc:sldChg chg="addSp modSp new mod">
        <pc:chgData name="조가은" userId="065e7b17-8815-4ba6-a5fc-a13e0149a0c1" providerId="ADAL" clId="{0FA4E59B-4DDF-404C-8415-D0D5F11DCA1B}" dt="2025-06-25T07:34:15.441" v="156" actId="14100"/>
        <pc:sldMkLst>
          <pc:docMk/>
          <pc:sldMk cId="1352353210" sldId="2252"/>
        </pc:sldMkLst>
      </pc:sldChg>
      <pc:sldChg chg="addSp modSp new mod modShow">
        <pc:chgData name="조가은" userId="065e7b17-8815-4ba6-a5fc-a13e0149a0c1" providerId="ADAL" clId="{0FA4E59B-4DDF-404C-8415-D0D5F11DCA1B}" dt="2025-06-26T06:22:07.211" v="700" actId="729"/>
        <pc:sldMkLst>
          <pc:docMk/>
          <pc:sldMk cId="2862800372" sldId="2253"/>
        </pc:sldMkLst>
      </pc:sldChg>
      <pc:sldChg chg="addSp delSp modSp new mod">
        <pc:chgData name="조가은" userId="065e7b17-8815-4ba6-a5fc-a13e0149a0c1" providerId="ADAL" clId="{0FA4E59B-4DDF-404C-8415-D0D5F11DCA1B}" dt="2025-06-26T01:02:33.793" v="480" actId="11529"/>
        <pc:sldMkLst>
          <pc:docMk/>
          <pc:sldMk cId="61967443" sldId="2254"/>
        </pc:sldMkLst>
      </pc:sldChg>
      <pc:sldChg chg="new del">
        <pc:chgData name="조가은" userId="065e7b17-8815-4ba6-a5fc-a13e0149a0c1" providerId="ADAL" clId="{0FA4E59B-4DDF-404C-8415-D0D5F11DCA1B}" dt="2025-06-25T07:46:16.984" v="179" actId="680"/>
        <pc:sldMkLst>
          <pc:docMk/>
          <pc:sldMk cId="638051658" sldId="2254"/>
        </pc:sldMkLst>
      </pc:sldChg>
      <pc:sldChg chg="addSp modSp new del mod modShow">
        <pc:chgData name="조가은" userId="065e7b17-8815-4ba6-a5fc-a13e0149a0c1" providerId="ADAL" clId="{0FA4E59B-4DDF-404C-8415-D0D5F11DCA1B}" dt="2025-06-27T05:31:25.562" v="8172" actId="47"/>
        <pc:sldMkLst>
          <pc:docMk/>
          <pc:sldMk cId="406647231" sldId="2255"/>
        </pc:sldMkLst>
      </pc:sldChg>
      <pc:sldChg chg="addSp modSp new del mod">
        <pc:chgData name="조가은" userId="065e7b17-8815-4ba6-a5fc-a13e0149a0c1" providerId="ADAL" clId="{0FA4E59B-4DDF-404C-8415-D0D5F11DCA1B}" dt="2025-06-25T08:12:46.702" v="268" actId="2696"/>
        <pc:sldMkLst>
          <pc:docMk/>
          <pc:sldMk cId="2470985499" sldId="2256"/>
        </pc:sldMkLst>
      </pc:sldChg>
      <pc:sldChg chg="addSp modSp new mod modShow">
        <pc:chgData name="조가은" userId="065e7b17-8815-4ba6-a5fc-a13e0149a0c1" providerId="ADAL" clId="{0FA4E59B-4DDF-404C-8415-D0D5F11DCA1B}" dt="2025-06-26T06:53:52.755" v="3604" actId="729"/>
        <pc:sldMkLst>
          <pc:docMk/>
          <pc:sldMk cId="2920249455" sldId="2256"/>
        </pc:sldMkLst>
      </pc:sldChg>
      <pc:sldChg chg="addSp modSp new mod">
        <pc:chgData name="조가은" userId="065e7b17-8815-4ba6-a5fc-a13e0149a0c1" providerId="ADAL" clId="{0FA4E59B-4DDF-404C-8415-D0D5F11DCA1B}" dt="2025-06-25T08:24:56.837" v="311" actId="20577"/>
        <pc:sldMkLst>
          <pc:docMk/>
          <pc:sldMk cId="196436376" sldId="2257"/>
        </pc:sldMkLst>
      </pc:sldChg>
      <pc:sldChg chg="addSp delSp modSp new mod modShow">
        <pc:chgData name="조가은" userId="065e7b17-8815-4ba6-a5fc-a13e0149a0c1" providerId="ADAL" clId="{0FA4E59B-4DDF-404C-8415-D0D5F11DCA1B}" dt="2025-06-27T01:35:15.297" v="5823" actId="729"/>
        <pc:sldMkLst>
          <pc:docMk/>
          <pc:sldMk cId="10895989" sldId="2258"/>
        </pc:sldMkLst>
      </pc:sldChg>
      <pc:sldChg chg="addSp modSp new mod modShow">
        <pc:chgData name="조가은" userId="065e7b17-8815-4ba6-a5fc-a13e0149a0c1" providerId="ADAL" clId="{0FA4E59B-4DDF-404C-8415-D0D5F11DCA1B}" dt="2025-06-26T07:56:15.281" v="3933" actId="729"/>
        <pc:sldMkLst>
          <pc:docMk/>
          <pc:sldMk cId="4191791109" sldId="2259"/>
        </pc:sldMkLst>
      </pc:sldChg>
      <pc:sldChg chg="addSp delSp modSp new mod modShow">
        <pc:chgData name="조가은" userId="065e7b17-8815-4ba6-a5fc-a13e0149a0c1" providerId="ADAL" clId="{0FA4E59B-4DDF-404C-8415-D0D5F11DCA1B}" dt="2025-06-26T07:58:52.095" v="4293" actId="729"/>
        <pc:sldMkLst>
          <pc:docMk/>
          <pc:sldMk cId="1303025841" sldId="2260"/>
        </pc:sldMkLst>
      </pc:sldChg>
      <pc:sldChg chg="addSp delSp modSp new mod modClrScheme chgLayout">
        <pc:chgData name="조가은" userId="065e7b17-8815-4ba6-a5fc-a13e0149a0c1" providerId="ADAL" clId="{0FA4E59B-4DDF-404C-8415-D0D5F11DCA1B}" dt="2025-06-25T08:55:37.321" v="395" actId="22"/>
        <pc:sldMkLst>
          <pc:docMk/>
          <pc:sldMk cId="2014957250" sldId="2261"/>
        </pc:sldMkLst>
      </pc:sldChg>
      <pc:sldChg chg="new del">
        <pc:chgData name="조가은" userId="065e7b17-8815-4ba6-a5fc-a13e0149a0c1" providerId="ADAL" clId="{0FA4E59B-4DDF-404C-8415-D0D5F11DCA1B}" dt="2025-06-25T08:53:25.798" v="385" actId="680"/>
        <pc:sldMkLst>
          <pc:docMk/>
          <pc:sldMk cId="962558316" sldId="2262"/>
        </pc:sldMkLst>
      </pc:sldChg>
      <pc:sldChg chg="addSp modSp new mod modShow">
        <pc:chgData name="조가은" userId="065e7b17-8815-4ba6-a5fc-a13e0149a0c1" providerId="ADAL" clId="{0FA4E59B-4DDF-404C-8415-D0D5F11DCA1B}" dt="2025-06-26T08:10:56.404" v="5490" actId="729"/>
        <pc:sldMkLst>
          <pc:docMk/>
          <pc:sldMk cId="1906680952" sldId="2262"/>
        </pc:sldMkLst>
      </pc:sldChg>
      <pc:sldChg chg="addSp delSp modSp new del mod modShow">
        <pc:chgData name="조가은" userId="065e7b17-8815-4ba6-a5fc-a13e0149a0c1" providerId="ADAL" clId="{0FA4E59B-4DDF-404C-8415-D0D5F11DCA1B}" dt="2025-06-27T05:01:14.899" v="7557" actId="2696"/>
        <pc:sldMkLst>
          <pc:docMk/>
          <pc:sldMk cId="3902901927" sldId="2263"/>
        </pc:sldMkLst>
      </pc:sldChg>
      <pc:sldChg chg="addSp delSp modSp new mod modClrScheme modShow chgLayout">
        <pc:chgData name="조가은" userId="065e7b17-8815-4ba6-a5fc-a13e0149a0c1" providerId="ADAL" clId="{0FA4E59B-4DDF-404C-8415-D0D5F11DCA1B}" dt="2025-06-27T01:49:49.756" v="6520" actId="729"/>
        <pc:sldMkLst>
          <pc:docMk/>
          <pc:sldMk cId="2193022700" sldId="2264"/>
        </pc:sldMkLst>
      </pc:sldChg>
      <pc:sldChg chg="addSp modSp new mod modShow">
        <pc:chgData name="조가은" userId="065e7b17-8815-4ba6-a5fc-a13e0149a0c1" providerId="ADAL" clId="{0FA4E59B-4DDF-404C-8415-D0D5F11DCA1B}" dt="2025-06-27T00:59:44.798" v="5749" actId="729"/>
        <pc:sldMkLst>
          <pc:docMk/>
          <pc:sldMk cId="1300434047" sldId="2265"/>
        </pc:sldMkLst>
      </pc:sldChg>
      <pc:sldChg chg="addSp modSp new mod modShow">
        <pc:chgData name="조가은" userId="065e7b17-8815-4ba6-a5fc-a13e0149a0c1" providerId="ADAL" clId="{0FA4E59B-4DDF-404C-8415-D0D5F11DCA1B}" dt="2025-06-26T07:54:41.447" v="3868" actId="729"/>
        <pc:sldMkLst>
          <pc:docMk/>
          <pc:sldMk cId="1882348533" sldId="2266"/>
        </pc:sldMkLst>
      </pc:sldChg>
      <pc:sldChg chg="addSp modSp new mod modShow">
        <pc:chgData name="조가은" userId="065e7b17-8815-4ba6-a5fc-a13e0149a0c1" providerId="ADAL" clId="{0FA4E59B-4DDF-404C-8415-D0D5F11DCA1B}" dt="2025-06-27T00:59:44.798" v="5749" actId="729"/>
        <pc:sldMkLst>
          <pc:docMk/>
          <pc:sldMk cId="2712218453" sldId="2267"/>
        </pc:sldMkLst>
      </pc:sldChg>
      <pc:sldChg chg="delSp modSp mod">
        <pc:chgData name="조가은" userId="065e7b17-8815-4ba6-a5fc-a13e0149a0c1" providerId="ADAL" clId="{0FA4E59B-4DDF-404C-8415-D0D5F11DCA1B}" dt="2025-06-27T07:43:42.287" v="9067"/>
        <pc:sldMkLst>
          <pc:docMk/>
          <pc:sldMk cId="2369733383" sldId="2268"/>
        </pc:sldMkLst>
        <pc:spChg chg="mod">
          <ac:chgData name="조가은" userId="065e7b17-8815-4ba6-a5fc-a13e0149a0c1" providerId="ADAL" clId="{0FA4E59B-4DDF-404C-8415-D0D5F11DCA1B}" dt="2025-06-27T01:00:40.853" v="5784" actId="20577"/>
          <ac:spMkLst>
            <pc:docMk/>
            <pc:sldMk cId="2369733383" sldId="2268"/>
            <ac:spMk id="20" creationId="{4B9D81AB-CF7C-8239-E802-6890E887A355}"/>
          </ac:spMkLst>
        </pc:spChg>
        <pc:spChg chg="mod">
          <ac:chgData name="조가은" userId="065e7b17-8815-4ba6-a5fc-a13e0149a0c1" providerId="ADAL" clId="{0FA4E59B-4DDF-404C-8415-D0D5F11DCA1B}" dt="2025-06-27T07:43:42.287" v="9067"/>
          <ac:spMkLst>
            <pc:docMk/>
            <pc:sldMk cId="2369733383" sldId="2268"/>
            <ac:spMk id="21" creationId="{F538358A-FEB5-E804-AE77-5E70675CCE35}"/>
          </ac:spMkLst>
        </pc:spChg>
        <pc:grpChg chg="mod">
          <ac:chgData name="조가은" userId="065e7b17-8815-4ba6-a5fc-a13e0149a0c1" providerId="ADAL" clId="{0FA4E59B-4DDF-404C-8415-D0D5F11DCA1B}" dt="2025-06-26T06:21:53.728" v="699" actId="1076"/>
          <ac:grpSpMkLst>
            <pc:docMk/>
            <pc:sldMk cId="2369733383" sldId="2268"/>
            <ac:grpSpMk id="3" creationId="{3DB5066B-D654-AD83-256C-414B8541816F}"/>
          </ac:grpSpMkLst>
        </pc:grpChg>
      </pc:sldChg>
      <pc:sldChg chg="modSp mod modCm">
        <pc:chgData name="조가은" userId="065e7b17-8815-4ba6-a5fc-a13e0149a0c1" providerId="ADAL" clId="{0FA4E59B-4DDF-404C-8415-D0D5F11DCA1B}" dt="2025-06-27T00:34:21.355" v="5530" actId="20577"/>
        <pc:sldMkLst>
          <pc:docMk/>
          <pc:sldMk cId="1910955949" sldId="2269"/>
        </pc:sldMkLst>
        <pc:spChg chg="mod">
          <ac:chgData name="조가은" userId="065e7b17-8815-4ba6-a5fc-a13e0149a0c1" providerId="ADAL" clId="{0FA4E59B-4DDF-404C-8415-D0D5F11DCA1B}" dt="2025-06-27T00:34:21.355" v="5530" actId="20577"/>
          <ac:spMkLst>
            <pc:docMk/>
            <pc:sldMk cId="1910955949" sldId="2269"/>
            <ac:spMk id="20" creationId="{439FF53A-5996-A088-58D1-2B0A1DE2BA8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조가은" userId="065e7b17-8815-4ba6-a5fc-a13e0149a0c1" providerId="ADAL" clId="{0FA4E59B-4DDF-404C-8415-D0D5F11DCA1B}" dt="2025-06-27T00:34:21.355" v="5530" actId="20577"/>
              <pc2:cmMkLst xmlns:pc2="http://schemas.microsoft.com/office/powerpoint/2019/9/main/command">
                <pc:docMk/>
                <pc:sldMk cId="1910955949" sldId="2269"/>
                <pc2:cmMk id="{9F86CAFF-217F-4AD6-80DF-5AF9CE753206}"/>
              </pc2:cmMkLst>
            </pc226:cmChg>
          </p:ext>
        </pc:extLst>
      </pc:sldChg>
      <pc:sldChg chg="delSp modSp mod">
        <pc:chgData name="조가은" userId="065e7b17-8815-4ba6-a5fc-a13e0149a0c1" providerId="ADAL" clId="{0FA4E59B-4DDF-404C-8415-D0D5F11DCA1B}" dt="2025-06-26T06:23:55.260" v="1176"/>
        <pc:sldMkLst>
          <pc:docMk/>
          <pc:sldMk cId="1078829704" sldId="2270"/>
        </pc:sldMkLst>
        <pc:spChg chg="mod">
          <ac:chgData name="조가은" userId="065e7b17-8815-4ba6-a5fc-a13e0149a0c1" providerId="ADAL" clId="{0FA4E59B-4DDF-404C-8415-D0D5F11DCA1B}" dt="2025-06-26T06:23:45.963" v="1153" actId="1035"/>
          <ac:spMkLst>
            <pc:docMk/>
            <pc:sldMk cId="1078829704" sldId="2270"/>
            <ac:spMk id="19" creationId="{197B8D3D-A8BB-7704-CF5B-2E59E64E3771}"/>
          </ac:spMkLst>
        </pc:spChg>
        <pc:spChg chg="mod">
          <ac:chgData name="조가은" userId="065e7b17-8815-4ba6-a5fc-a13e0149a0c1" providerId="ADAL" clId="{0FA4E59B-4DDF-404C-8415-D0D5F11DCA1B}" dt="2025-06-26T06:23:55.260" v="1176"/>
          <ac:spMkLst>
            <pc:docMk/>
            <pc:sldMk cId="1078829704" sldId="2270"/>
            <ac:spMk id="20" creationId="{BE7C7E0D-AF23-13B5-8FD1-04D81B4A6183}"/>
          </ac:spMkLst>
        </pc:spChg>
        <pc:picChg chg="mod">
          <ac:chgData name="조가은" userId="065e7b17-8815-4ba6-a5fc-a13e0149a0c1" providerId="ADAL" clId="{0FA4E59B-4DDF-404C-8415-D0D5F11DCA1B}" dt="2025-06-26T06:23:41.325" v="1142" actId="1076"/>
          <ac:picMkLst>
            <pc:docMk/>
            <pc:sldMk cId="1078829704" sldId="2270"/>
            <ac:picMk id="17" creationId="{0F095DFF-4587-2E82-293B-293374607902}"/>
          </ac:picMkLst>
        </pc:picChg>
      </pc:sldChg>
      <pc:sldChg chg="addSp delSp modSp add mod">
        <pc:chgData name="조가은" userId="065e7b17-8815-4ba6-a5fc-a13e0149a0c1" providerId="ADAL" clId="{0FA4E59B-4DDF-404C-8415-D0D5F11DCA1B}" dt="2025-06-26T06:42:27.246" v="2207" actId="20577"/>
        <pc:sldMkLst>
          <pc:docMk/>
          <pc:sldMk cId="1658613081" sldId="2271"/>
        </pc:sldMkLst>
        <pc:spChg chg="add">
          <ac:chgData name="조가은" userId="065e7b17-8815-4ba6-a5fc-a13e0149a0c1" providerId="ADAL" clId="{0FA4E59B-4DDF-404C-8415-D0D5F11DCA1B}" dt="2025-06-26T06:41:04.713" v="1991" actId="11529"/>
          <ac:spMkLst>
            <pc:docMk/>
            <pc:sldMk cId="1658613081" sldId="2271"/>
            <ac:spMk id="5" creationId="{904BD7DA-8EAF-95AE-76F0-836AC8961E85}"/>
          </ac:spMkLst>
        </pc:spChg>
        <pc:spChg chg="add mod">
          <ac:chgData name="조가은" userId="065e7b17-8815-4ba6-a5fc-a13e0149a0c1" providerId="ADAL" clId="{0FA4E59B-4DDF-404C-8415-D0D5F11DCA1B}" dt="2025-06-26T06:41:08.272" v="1994" actId="1038"/>
          <ac:spMkLst>
            <pc:docMk/>
            <pc:sldMk cId="1658613081" sldId="2271"/>
            <ac:spMk id="8" creationId="{3B4F3F6B-0B69-3E99-E694-1BEF5BB0A4C8}"/>
          </ac:spMkLst>
        </pc:spChg>
        <pc:spChg chg="mod">
          <ac:chgData name="조가은" userId="065e7b17-8815-4ba6-a5fc-a13e0149a0c1" providerId="ADAL" clId="{0FA4E59B-4DDF-404C-8415-D0D5F11DCA1B}" dt="2025-06-26T06:42:02.594" v="2053"/>
          <ac:spMkLst>
            <pc:docMk/>
            <pc:sldMk cId="1658613081" sldId="2271"/>
            <ac:spMk id="11" creationId="{54882720-F678-3171-C974-36A710E43877}"/>
          </ac:spMkLst>
        </pc:spChg>
        <pc:spChg chg="mod">
          <ac:chgData name="조가은" userId="065e7b17-8815-4ba6-a5fc-a13e0149a0c1" providerId="ADAL" clId="{0FA4E59B-4DDF-404C-8415-D0D5F11DCA1B}" dt="2025-06-26T06:42:27.246" v="2207" actId="20577"/>
          <ac:spMkLst>
            <pc:docMk/>
            <pc:sldMk cId="1658613081" sldId="2271"/>
            <ac:spMk id="20" creationId="{92822B0A-9791-8D59-2474-D958140723EB}"/>
          </ac:spMkLst>
        </pc:spChg>
        <pc:picChg chg="add mod">
          <ac:chgData name="조가은" userId="065e7b17-8815-4ba6-a5fc-a13e0149a0c1" providerId="ADAL" clId="{0FA4E59B-4DDF-404C-8415-D0D5F11DCA1B}" dt="2025-06-26T06:41:01.088" v="1990" actId="1035"/>
          <ac:picMkLst>
            <pc:docMk/>
            <pc:sldMk cId="1658613081" sldId="2271"/>
            <ac:picMk id="3" creationId="{C815BD39-7EE4-B6D2-85E7-46432A965C29}"/>
          </ac:picMkLst>
        </pc:picChg>
        <pc:picChg chg="add mod">
          <ac:chgData name="조가은" userId="065e7b17-8815-4ba6-a5fc-a13e0149a0c1" providerId="ADAL" clId="{0FA4E59B-4DDF-404C-8415-D0D5F11DCA1B}" dt="2025-06-26T06:40:58.162" v="1980" actId="1076"/>
          <ac:picMkLst>
            <pc:docMk/>
            <pc:sldMk cId="1658613081" sldId="2271"/>
            <ac:picMk id="4" creationId="{0FD2730F-7B92-FA08-92CE-8B9492737823}"/>
          </ac:picMkLst>
        </pc:picChg>
        <pc:cxnChg chg="add mod">
          <ac:chgData name="조가은" userId="065e7b17-8815-4ba6-a5fc-a13e0149a0c1" providerId="ADAL" clId="{0FA4E59B-4DDF-404C-8415-D0D5F11DCA1B}" dt="2025-06-26T06:41:26.356" v="1998" actId="693"/>
          <ac:cxnSpMkLst>
            <pc:docMk/>
            <pc:sldMk cId="1658613081" sldId="2271"/>
            <ac:cxnSpMk id="16" creationId="{8B6C631D-76A7-2021-826B-EA7AACDE0C43}"/>
          </ac:cxnSpMkLst>
        </pc:cxnChg>
      </pc:sldChg>
      <pc:sldChg chg="addSp delSp modSp add mod">
        <pc:chgData name="조가은" userId="065e7b17-8815-4ba6-a5fc-a13e0149a0c1" providerId="ADAL" clId="{0FA4E59B-4DDF-404C-8415-D0D5F11DCA1B}" dt="2025-06-26T06:44:44.996" v="2667"/>
        <pc:sldMkLst>
          <pc:docMk/>
          <pc:sldMk cId="300179189" sldId="2272"/>
        </pc:sldMkLst>
        <pc:spChg chg="add mod">
          <ac:chgData name="조가은" userId="065e7b17-8815-4ba6-a5fc-a13e0149a0c1" providerId="ADAL" clId="{0FA4E59B-4DDF-404C-8415-D0D5F11DCA1B}" dt="2025-06-26T06:42:42.790" v="2214" actId="164"/>
          <ac:spMkLst>
            <pc:docMk/>
            <pc:sldMk cId="300179189" sldId="2272"/>
            <ac:spMk id="7" creationId="{6125EC71-26E1-F100-6DEE-3A27F1C3CC95}"/>
          </ac:spMkLst>
        </pc:spChg>
        <pc:spChg chg="add mod">
          <ac:chgData name="조가은" userId="065e7b17-8815-4ba6-a5fc-a13e0149a0c1" providerId="ADAL" clId="{0FA4E59B-4DDF-404C-8415-D0D5F11DCA1B}" dt="2025-06-26T06:43:30.401" v="2274" actId="1076"/>
          <ac:spMkLst>
            <pc:docMk/>
            <pc:sldMk cId="300179189" sldId="2272"/>
            <ac:spMk id="17" creationId="{A730E219-2ACC-E1B8-C04B-FBBB1B01DFAD}"/>
          </ac:spMkLst>
        </pc:spChg>
        <pc:spChg chg="add mod">
          <ac:chgData name="조가은" userId="065e7b17-8815-4ba6-a5fc-a13e0149a0c1" providerId="ADAL" clId="{0FA4E59B-4DDF-404C-8415-D0D5F11DCA1B}" dt="2025-06-26T06:43:33.970" v="2276" actId="1076"/>
          <ac:spMkLst>
            <pc:docMk/>
            <pc:sldMk cId="300179189" sldId="2272"/>
            <ac:spMk id="18" creationId="{4D956F56-A857-BA19-5409-CDC9BFAAC707}"/>
          </ac:spMkLst>
        </pc:spChg>
        <pc:spChg chg="add mod">
          <ac:chgData name="조가은" userId="065e7b17-8815-4ba6-a5fc-a13e0149a0c1" providerId="ADAL" clId="{0FA4E59B-4DDF-404C-8415-D0D5F11DCA1B}" dt="2025-06-26T06:43:47.284" v="2322" actId="1076"/>
          <ac:spMkLst>
            <pc:docMk/>
            <pc:sldMk cId="300179189" sldId="2272"/>
            <ac:spMk id="19" creationId="{55972B32-A9F8-31A9-8AFD-BD1BACA75094}"/>
          </ac:spMkLst>
        </pc:spChg>
        <pc:spChg chg="mod">
          <ac:chgData name="조가은" userId="065e7b17-8815-4ba6-a5fc-a13e0149a0c1" providerId="ADAL" clId="{0FA4E59B-4DDF-404C-8415-D0D5F11DCA1B}" dt="2025-06-26T06:44:44.996" v="2667"/>
          <ac:spMkLst>
            <pc:docMk/>
            <pc:sldMk cId="300179189" sldId="2272"/>
            <ac:spMk id="20" creationId="{FE43ADC1-5FF5-0DD7-509F-4F3327F50717}"/>
          </ac:spMkLst>
        </pc:spChg>
        <pc:grpChg chg="add mod">
          <ac:chgData name="조가은" userId="065e7b17-8815-4ba6-a5fc-a13e0149a0c1" providerId="ADAL" clId="{0FA4E59B-4DDF-404C-8415-D0D5F11DCA1B}" dt="2025-06-26T06:43:47.284" v="2322" actId="1076"/>
          <ac:grpSpMkLst>
            <pc:docMk/>
            <pc:sldMk cId="300179189" sldId="2272"/>
            <ac:grpSpMk id="9" creationId="{23B3D0E7-D77E-789B-B3D6-CEAEC92A6D5E}"/>
          </ac:grpSpMkLst>
        </pc:grpChg>
        <pc:picChg chg="add mod">
          <ac:chgData name="조가은" userId="065e7b17-8815-4ba6-a5fc-a13e0149a0c1" providerId="ADAL" clId="{0FA4E59B-4DDF-404C-8415-D0D5F11DCA1B}" dt="2025-06-26T06:42:42.790" v="2214" actId="164"/>
          <ac:picMkLst>
            <pc:docMk/>
            <pc:sldMk cId="300179189" sldId="2272"/>
            <ac:picMk id="6" creationId="{944D45EE-EF4D-ADD2-76D4-FD954385BE18}"/>
          </ac:picMkLst>
        </pc:picChg>
        <pc:picChg chg="add mod">
          <ac:chgData name="조가은" userId="065e7b17-8815-4ba6-a5fc-a13e0149a0c1" providerId="ADAL" clId="{0FA4E59B-4DDF-404C-8415-D0D5F11DCA1B}" dt="2025-06-26T06:43:30.401" v="2274" actId="1076"/>
          <ac:picMkLst>
            <pc:docMk/>
            <pc:sldMk cId="300179189" sldId="2272"/>
            <ac:picMk id="14" creationId="{9B2417DC-211D-3250-77BC-5A34F1DDD062}"/>
          </ac:picMkLst>
        </pc:picChg>
      </pc:sldChg>
      <pc:sldChg chg="addSp delSp modSp add mod">
        <pc:chgData name="조가은" userId="065e7b17-8815-4ba6-a5fc-a13e0149a0c1" providerId="ADAL" clId="{0FA4E59B-4DDF-404C-8415-D0D5F11DCA1B}" dt="2025-06-26T06:52:21.310" v="3440" actId="20577"/>
        <pc:sldMkLst>
          <pc:docMk/>
          <pc:sldMk cId="107753523" sldId="2273"/>
        </pc:sldMkLst>
        <pc:spChg chg="mod">
          <ac:chgData name="조가은" userId="065e7b17-8815-4ba6-a5fc-a13e0149a0c1" providerId="ADAL" clId="{0FA4E59B-4DDF-404C-8415-D0D5F11DCA1B}" dt="2025-06-26T06:51:43.968" v="3186"/>
          <ac:spMkLst>
            <pc:docMk/>
            <pc:sldMk cId="107753523" sldId="2273"/>
            <ac:spMk id="5" creationId="{206E8346-6F58-1D2B-64F5-DE135CD8BF2D}"/>
          </ac:spMkLst>
        </pc:spChg>
        <pc:spChg chg="mod">
          <ac:chgData name="조가은" userId="065e7b17-8815-4ba6-a5fc-a13e0149a0c1" providerId="ADAL" clId="{0FA4E59B-4DDF-404C-8415-D0D5F11DCA1B}" dt="2025-06-26T06:51:57.046" v="3215" actId="113"/>
          <ac:spMkLst>
            <pc:docMk/>
            <pc:sldMk cId="107753523" sldId="2273"/>
            <ac:spMk id="13" creationId="{DE6A273A-0E7A-C265-CBFE-2EDF580B7CD6}"/>
          </ac:spMkLst>
        </pc:spChg>
        <pc:spChg chg="add">
          <ac:chgData name="조가은" userId="065e7b17-8815-4ba6-a5fc-a13e0149a0c1" providerId="ADAL" clId="{0FA4E59B-4DDF-404C-8415-D0D5F11DCA1B}" dt="2025-06-26T06:51:31.519" v="3185" actId="11529"/>
          <ac:spMkLst>
            <pc:docMk/>
            <pc:sldMk cId="107753523" sldId="2273"/>
            <ac:spMk id="16" creationId="{DEFFE5B1-1776-3944-FD5A-1A720154877B}"/>
          </ac:spMkLst>
        </pc:spChg>
        <pc:spChg chg="mod">
          <ac:chgData name="조가은" userId="065e7b17-8815-4ba6-a5fc-a13e0149a0c1" providerId="ADAL" clId="{0FA4E59B-4DDF-404C-8415-D0D5F11DCA1B}" dt="2025-06-26T06:52:21.310" v="3440" actId="20577"/>
          <ac:spMkLst>
            <pc:docMk/>
            <pc:sldMk cId="107753523" sldId="2273"/>
            <ac:spMk id="20" creationId="{8FCA49CB-33D7-3158-B1B9-342D8BC595A1}"/>
          </ac:spMkLst>
        </pc:spChg>
        <pc:picChg chg="add mod">
          <ac:chgData name="조가은" userId="065e7b17-8815-4ba6-a5fc-a13e0149a0c1" providerId="ADAL" clId="{0FA4E59B-4DDF-404C-8415-D0D5F11DCA1B}" dt="2025-06-26T06:51:28.357" v="3184" actId="14100"/>
          <ac:picMkLst>
            <pc:docMk/>
            <pc:sldMk cId="107753523" sldId="2273"/>
            <ac:picMk id="8" creationId="{52F6BF06-7CAE-E190-A93D-A53B2DA83550}"/>
          </ac:picMkLst>
        </pc:picChg>
      </pc:sldChg>
      <pc:sldChg chg="add del">
        <pc:chgData name="조가은" userId="065e7b17-8815-4ba6-a5fc-a13e0149a0c1" providerId="ADAL" clId="{0FA4E59B-4DDF-404C-8415-D0D5F11DCA1B}" dt="2025-06-26T06:47:53.683" v="2809" actId="2890"/>
        <pc:sldMkLst>
          <pc:docMk/>
          <pc:sldMk cId="2670090056" sldId="2273"/>
        </pc:sldMkLst>
      </pc:sldChg>
      <pc:sldChg chg="addSp delSp modSp add mod">
        <pc:chgData name="조가은" userId="065e7b17-8815-4ba6-a5fc-a13e0149a0c1" providerId="ADAL" clId="{0FA4E59B-4DDF-404C-8415-D0D5F11DCA1B}" dt="2025-06-27T01:55:43.483" v="6587" actId="11529"/>
        <pc:sldMkLst>
          <pc:docMk/>
          <pc:sldMk cId="3629183058" sldId="2274"/>
        </pc:sldMkLst>
        <pc:spChg chg="mod">
          <ac:chgData name="조가은" userId="065e7b17-8815-4ba6-a5fc-a13e0149a0c1" providerId="ADAL" clId="{0FA4E59B-4DDF-404C-8415-D0D5F11DCA1B}" dt="2025-06-26T06:52:42.753" v="3447"/>
          <ac:spMkLst>
            <pc:docMk/>
            <pc:sldMk cId="3629183058" sldId="2274"/>
            <ac:spMk id="4" creationId="{7894FFEB-B64C-802A-92E8-9DA84BD2C381}"/>
          </ac:spMkLst>
        </pc:spChg>
        <pc:spChg chg="mod">
          <ac:chgData name="조가은" userId="065e7b17-8815-4ba6-a5fc-a13e0149a0c1" providerId="ADAL" clId="{0FA4E59B-4DDF-404C-8415-D0D5F11DCA1B}" dt="2025-06-26T06:53:03.164" v="3468" actId="113"/>
          <ac:spMkLst>
            <pc:docMk/>
            <pc:sldMk cId="3629183058" sldId="2274"/>
            <ac:spMk id="5" creationId="{31F4DB29-3B6A-1D10-6937-EE71CF18AE5B}"/>
          </ac:spMkLst>
        </pc:spChg>
        <pc:spChg chg="mod">
          <ac:chgData name="조가은" userId="065e7b17-8815-4ba6-a5fc-a13e0149a0c1" providerId="ADAL" clId="{0FA4E59B-4DDF-404C-8415-D0D5F11DCA1B}" dt="2025-06-26T06:53:05.823" v="3470"/>
          <ac:spMkLst>
            <pc:docMk/>
            <pc:sldMk cId="3629183058" sldId="2274"/>
            <ac:spMk id="7" creationId="{D1080F72-9755-2E65-5DC0-2FA87BF9EE7A}"/>
          </ac:spMkLst>
        </pc:spChg>
        <pc:spChg chg="add">
          <ac:chgData name="조가은" userId="065e7b17-8815-4ba6-a5fc-a13e0149a0c1" providerId="ADAL" clId="{0FA4E59B-4DDF-404C-8415-D0D5F11DCA1B}" dt="2025-06-27T01:55:43.483" v="6587" actId="11529"/>
          <ac:spMkLst>
            <pc:docMk/>
            <pc:sldMk cId="3629183058" sldId="2274"/>
            <ac:spMk id="8" creationId="{E7F84800-ADE4-BBA5-908B-1E1848D5BDA1}"/>
          </ac:spMkLst>
        </pc:spChg>
        <pc:spChg chg="mod">
          <ac:chgData name="조가은" userId="065e7b17-8815-4ba6-a5fc-a13e0149a0c1" providerId="ADAL" clId="{0FA4E59B-4DDF-404C-8415-D0D5F11DCA1B}" dt="2025-06-26T06:53:12.798" v="3474" actId="113"/>
          <ac:spMkLst>
            <pc:docMk/>
            <pc:sldMk cId="3629183058" sldId="2274"/>
            <ac:spMk id="13" creationId="{9B5D13E1-D980-4920-4FD3-7885699D61B4}"/>
          </ac:spMkLst>
        </pc:spChg>
        <pc:spChg chg="mod">
          <ac:chgData name="조가은" userId="065e7b17-8815-4ba6-a5fc-a13e0149a0c1" providerId="ADAL" clId="{0FA4E59B-4DDF-404C-8415-D0D5F11DCA1B}" dt="2025-06-26T06:53:47.309" v="3603"/>
          <ac:spMkLst>
            <pc:docMk/>
            <pc:sldMk cId="3629183058" sldId="2274"/>
            <ac:spMk id="20" creationId="{20F042EB-1916-E7FE-D5B8-D8698282880A}"/>
          </ac:spMkLst>
        </pc:spChg>
        <pc:grpChg chg="mod">
          <ac:chgData name="조가은" userId="065e7b17-8815-4ba6-a5fc-a13e0149a0c1" providerId="ADAL" clId="{0FA4E59B-4DDF-404C-8415-D0D5F11DCA1B}" dt="2025-06-26T06:53:04.877" v="3469" actId="1076"/>
          <ac:grpSpMkLst>
            <pc:docMk/>
            <pc:sldMk cId="3629183058" sldId="2274"/>
            <ac:grpSpMk id="3" creationId="{3E1ACF28-604B-790E-F578-90D32F672E19}"/>
          </ac:grpSpMkLst>
        </pc:grpChg>
        <pc:grpChg chg="mod">
          <ac:chgData name="조가은" userId="065e7b17-8815-4ba6-a5fc-a13e0149a0c1" providerId="ADAL" clId="{0FA4E59B-4DDF-404C-8415-D0D5F11DCA1B}" dt="2025-06-26T06:53:05.823" v="3470"/>
          <ac:grpSpMkLst>
            <pc:docMk/>
            <pc:sldMk cId="3629183058" sldId="2274"/>
            <ac:grpSpMk id="6" creationId="{AEE98D68-8A24-53F4-F86D-BC270A743C2A}"/>
          </ac:grpSpMkLst>
        </pc:grpChg>
        <pc:picChg chg="add mod">
          <ac:chgData name="조가은" userId="065e7b17-8815-4ba6-a5fc-a13e0149a0c1" providerId="ADAL" clId="{0FA4E59B-4DDF-404C-8415-D0D5F11DCA1B}" dt="2025-06-26T06:52:39.083" v="3446" actId="1076"/>
          <ac:picMkLst>
            <pc:docMk/>
            <pc:sldMk cId="3629183058" sldId="2274"/>
            <ac:picMk id="14" creationId="{290664EE-A9A3-770C-E66A-890F851075B0}"/>
          </ac:picMkLst>
        </pc:picChg>
      </pc:sldChg>
      <pc:sldChg chg="addSp delSp modSp add mod ord">
        <pc:chgData name="조가은" userId="065e7b17-8815-4ba6-a5fc-a13e0149a0c1" providerId="ADAL" clId="{0FA4E59B-4DDF-404C-8415-D0D5F11DCA1B}" dt="2025-06-26T06:56:18.104" v="3661" actId="478"/>
        <pc:sldMkLst>
          <pc:docMk/>
          <pc:sldMk cId="1706715923" sldId="2275"/>
        </pc:sldMkLst>
        <pc:spChg chg="mod">
          <ac:chgData name="조가은" userId="065e7b17-8815-4ba6-a5fc-a13e0149a0c1" providerId="ADAL" clId="{0FA4E59B-4DDF-404C-8415-D0D5F11DCA1B}" dt="2025-06-26T06:55:38.498" v="3613"/>
          <ac:spMkLst>
            <pc:docMk/>
            <pc:sldMk cId="1706715923" sldId="2275"/>
            <ac:spMk id="11" creationId="{D6CFE52B-0C92-9D8A-E3DA-7299FA696335}"/>
          </ac:spMkLst>
        </pc:spChg>
        <pc:spChg chg="mod">
          <ac:chgData name="조가은" userId="065e7b17-8815-4ba6-a5fc-a13e0149a0c1" providerId="ADAL" clId="{0FA4E59B-4DDF-404C-8415-D0D5F11DCA1B}" dt="2025-06-26T06:55:24.587" v="3612"/>
          <ac:spMkLst>
            <pc:docMk/>
            <pc:sldMk cId="1706715923" sldId="2275"/>
            <ac:spMk id="15" creationId="{80A6DC5B-98FA-ACA1-7FC0-6A0D59F7513B}"/>
          </ac:spMkLst>
        </pc:spChg>
        <pc:spChg chg="mod">
          <ac:chgData name="조가은" userId="065e7b17-8815-4ba6-a5fc-a13e0149a0c1" providerId="ADAL" clId="{0FA4E59B-4DDF-404C-8415-D0D5F11DCA1B}" dt="2025-06-26T06:56:15.838" v="3660"/>
          <ac:spMkLst>
            <pc:docMk/>
            <pc:sldMk cId="1706715923" sldId="2275"/>
            <ac:spMk id="20" creationId="{2FD4FC95-A323-0065-EEF7-E7BD496C67F8}"/>
          </ac:spMkLst>
        </pc:spChg>
        <pc:picChg chg="add mod">
          <ac:chgData name="조가은" userId="065e7b17-8815-4ba6-a5fc-a13e0149a0c1" providerId="ADAL" clId="{0FA4E59B-4DDF-404C-8415-D0D5F11DCA1B}" dt="2025-06-26T06:55:54.403" v="3617" actId="1076"/>
          <ac:picMkLst>
            <pc:docMk/>
            <pc:sldMk cId="1706715923" sldId="2275"/>
            <ac:picMk id="5" creationId="{B3C71F97-B834-88AD-4E9D-FD03B3D56B7D}"/>
          </ac:picMkLst>
        </pc:picChg>
      </pc:sldChg>
      <pc:sldChg chg="addSp delSp modSp add mod chgLayout">
        <pc:chgData name="조가은" userId="065e7b17-8815-4ba6-a5fc-a13e0149a0c1" providerId="ADAL" clId="{0FA4E59B-4DDF-404C-8415-D0D5F11DCA1B}" dt="2025-06-27T01:56:48.725" v="6612" actId="14100"/>
        <pc:sldMkLst>
          <pc:docMk/>
          <pc:sldMk cId="3697779398" sldId="2276"/>
        </pc:sldMkLst>
        <pc:spChg chg="mod ord">
          <ac:chgData name="조가은" userId="065e7b17-8815-4ba6-a5fc-a13e0149a0c1" providerId="ADAL" clId="{0FA4E59B-4DDF-404C-8415-D0D5F11DCA1B}" dt="2025-06-26T06:57:08.754" v="3666" actId="700"/>
          <ac:spMkLst>
            <pc:docMk/>
            <pc:sldMk cId="3697779398" sldId="2276"/>
            <ac:spMk id="2" creationId="{20F11B9D-8561-DC90-7EC7-5F236D3590EA}"/>
          </ac:spMkLst>
        </pc:spChg>
        <pc:spChg chg="mod">
          <ac:chgData name="조가은" userId="065e7b17-8815-4ba6-a5fc-a13e0149a0c1" providerId="ADAL" clId="{0FA4E59B-4DDF-404C-8415-D0D5F11DCA1B}" dt="2025-06-26T06:57:47.973" v="3736" actId="113"/>
          <ac:spMkLst>
            <pc:docMk/>
            <pc:sldMk cId="3697779398" sldId="2276"/>
            <ac:spMk id="5" creationId="{0997C9F6-DA23-F0A7-005E-85844321388A}"/>
          </ac:spMkLst>
        </pc:spChg>
        <pc:spChg chg="add mod ord">
          <ac:chgData name="조가은" userId="065e7b17-8815-4ba6-a5fc-a13e0149a0c1" providerId="ADAL" clId="{0FA4E59B-4DDF-404C-8415-D0D5F11DCA1B}" dt="2025-06-26T06:57:08.754" v="3666" actId="700"/>
          <ac:spMkLst>
            <pc:docMk/>
            <pc:sldMk cId="3697779398" sldId="2276"/>
            <ac:spMk id="6" creationId="{C842BACE-24A9-B5C8-B867-2F7DD7877988}"/>
          </ac:spMkLst>
        </pc:spChg>
        <pc:spChg chg="add mod ord">
          <ac:chgData name="조가은" userId="065e7b17-8815-4ba6-a5fc-a13e0149a0c1" providerId="ADAL" clId="{0FA4E59B-4DDF-404C-8415-D0D5F11DCA1B}" dt="2025-06-26T06:57:57.962" v="3737"/>
          <ac:spMkLst>
            <pc:docMk/>
            <pc:sldMk cId="3697779398" sldId="2276"/>
            <ac:spMk id="7" creationId="{AAA8F2AA-CD0A-A766-4343-DEB4EFD180F2}"/>
          </ac:spMkLst>
        </pc:spChg>
        <pc:spChg chg="add mod">
          <ac:chgData name="조가은" userId="065e7b17-8815-4ba6-a5fc-a13e0149a0c1" providerId="ADAL" clId="{0FA4E59B-4DDF-404C-8415-D0D5F11DCA1B}" dt="2025-06-27T01:56:35.178" v="6589" actId="1076"/>
          <ac:spMkLst>
            <pc:docMk/>
            <pc:sldMk cId="3697779398" sldId="2276"/>
            <ac:spMk id="9" creationId="{C821E94C-EEE5-0CB6-14DA-14591D45F65A}"/>
          </ac:spMkLst>
        </pc:spChg>
        <pc:spChg chg="mod ord">
          <ac:chgData name="조가은" userId="065e7b17-8815-4ba6-a5fc-a13e0149a0c1" providerId="ADAL" clId="{0FA4E59B-4DDF-404C-8415-D0D5F11DCA1B}" dt="2025-06-26T06:57:08.754" v="3666" actId="700"/>
          <ac:spMkLst>
            <pc:docMk/>
            <pc:sldMk cId="3697779398" sldId="2276"/>
            <ac:spMk id="10" creationId="{53F7B936-B29D-7D28-5E71-2F2D2694AEA0}"/>
          </ac:spMkLst>
        </pc:spChg>
        <pc:spChg chg="mod ord">
          <ac:chgData name="조가은" userId="065e7b17-8815-4ba6-a5fc-a13e0149a0c1" providerId="ADAL" clId="{0FA4E59B-4DDF-404C-8415-D0D5F11DCA1B}" dt="2025-06-26T06:57:08.754" v="3666" actId="700"/>
          <ac:spMkLst>
            <pc:docMk/>
            <pc:sldMk cId="3697779398" sldId="2276"/>
            <ac:spMk id="11" creationId="{AE5B1357-05E8-D6D6-AF16-249912AE4631}"/>
          </ac:spMkLst>
        </pc:spChg>
        <pc:spChg chg="mod ord">
          <ac:chgData name="조가은" userId="065e7b17-8815-4ba6-a5fc-a13e0149a0c1" providerId="ADAL" clId="{0FA4E59B-4DDF-404C-8415-D0D5F11DCA1B}" dt="2025-06-26T06:57:08.754" v="3666" actId="700"/>
          <ac:spMkLst>
            <pc:docMk/>
            <pc:sldMk cId="3697779398" sldId="2276"/>
            <ac:spMk id="12" creationId="{FED61840-776C-04C0-C171-73DC79A3D7F3}"/>
          </ac:spMkLst>
        </pc:spChg>
        <pc:spChg chg="mod ord">
          <ac:chgData name="조가은" userId="065e7b17-8815-4ba6-a5fc-a13e0149a0c1" providerId="ADAL" clId="{0FA4E59B-4DDF-404C-8415-D0D5F11DCA1B}" dt="2025-06-26T06:57:08.754" v="3666" actId="700"/>
          <ac:spMkLst>
            <pc:docMk/>
            <pc:sldMk cId="3697779398" sldId="2276"/>
            <ac:spMk id="15" creationId="{838EF18E-CFD1-67DF-CC17-49AF9635F8BD}"/>
          </ac:spMkLst>
        </pc:spChg>
        <pc:spChg chg="add mod">
          <ac:chgData name="조가은" userId="065e7b17-8815-4ba6-a5fc-a13e0149a0c1" providerId="ADAL" clId="{0FA4E59B-4DDF-404C-8415-D0D5F11DCA1B}" dt="2025-06-27T01:56:48.725" v="6612" actId="14100"/>
          <ac:spMkLst>
            <pc:docMk/>
            <pc:sldMk cId="3697779398" sldId="2276"/>
            <ac:spMk id="16" creationId="{D0904DBE-DD28-0F73-0095-CFAA598361DF}"/>
          </ac:spMkLst>
        </pc:spChg>
        <pc:grpChg chg="mod">
          <ac:chgData name="조가은" userId="065e7b17-8815-4ba6-a5fc-a13e0149a0c1" providerId="ADAL" clId="{0FA4E59B-4DDF-404C-8415-D0D5F11DCA1B}" dt="2025-06-26T06:57:13.441" v="3672" actId="1076"/>
          <ac:grpSpMkLst>
            <pc:docMk/>
            <pc:sldMk cId="3697779398" sldId="2276"/>
            <ac:grpSpMk id="3" creationId="{DE8DA71F-E22A-E1EB-7439-4B1A6B1F5A96}"/>
          </ac:grpSpMkLst>
        </pc:grpChg>
        <pc:picChg chg="add mod">
          <ac:chgData name="조가은" userId="065e7b17-8815-4ba6-a5fc-a13e0149a0c1" providerId="ADAL" clId="{0FA4E59B-4DDF-404C-8415-D0D5F11DCA1B}" dt="2025-06-27T01:56:35.178" v="6589" actId="1076"/>
          <ac:picMkLst>
            <pc:docMk/>
            <pc:sldMk cId="3697779398" sldId="2276"/>
            <ac:picMk id="8" creationId="{9FB37427-200D-9ADC-44BF-F3756BCDDB4F}"/>
          </ac:picMkLst>
        </pc:picChg>
        <pc:picChg chg="add mod">
          <ac:chgData name="조가은" userId="065e7b17-8815-4ba6-a5fc-a13e0149a0c1" providerId="ADAL" clId="{0FA4E59B-4DDF-404C-8415-D0D5F11DCA1B}" dt="2025-06-27T01:56:39.652" v="6596" actId="14100"/>
          <ac:picMkLst>
            <pc:docMk/>
            <pc:sldMk cId="3697779398" sldId="2276"/>
            <ac:picMk id="14" creationId="{B9F501BD-490F-E20A-A4A4-6994D6D12F0E}"/>
          </ac:picMkLst>
        </pc:picChg>
      </pc:sldChg>
      <pc:sldChg chg="addSp delSp modSp add mod">
        <pc:chgData name="조가은" userId="065e7b17-8815-4ba6-a5fc-a13e0149a0c1" providerId="ADAL" clId="{0FA4E59B-4DDF-404C-8415-D0D5F11DCA1B}" dt="2025-06-27T01:35:59.025" v="5839" actId="113"/>
        <pc:sldMkLst>
          <pc:docMk/>
          <pc:sldMk cId="1709524209" sldId="2277"/>
        </pc:sldMkLst>
        <pc:spChg chg="mod">
          <ac:chgData name="조가은" userId="065e7b17-8815-4ba6-a5fc-a13e0149a0c1" providerId="ADAL" clId="{0FA4E59B-4DDF-404C-8415-D0D5F11DCA1B}" dt="2025-06-26T06:59:16.225" v="3867" actId="113"/>
          <ac:spMkLst>
            <pc:docMk/>
            <pc:sldMk cId="1709524209" sldId="2277"/>
            <ac:spMk id="5" creationId="{66ED8DDD-C400-EDF2-2623-D8759EB3FA73}"/>
          </ac:spMkLst>
        </pc:spChg>
        <pc:spChg chg="mod">
          <ac:chgData name="조가은" userId="065e7b17-8815-4ba6-a5fc-a13e0149a0c1" providerId="ADAL" clId="{0FA4E59B-4DDF-404C-8415-D0D5F11DCA1B}" dt="2025-06-26T06:58:50.676" v="3744"/>
          <ac:spMkLst>
            <pc:docMk/>
            <pc:sldMk cId="1709524209" sldId="2277"/>
            <ac:spMk id="7" creationId="{CCA03F86-B99C-35B2-2FB3-D81CE7968DC8}"/>
          </ac:spMkLst>
        </pc:spChg>
        <pc:spChg chg="mod">
          <ac:chgData name="조가은" userId="065e7b17-8815-4ba6-a5fc-a13e0149a0c1" providerId="ADAL" clId="{0FA4E59B-4DDF-404C-8415-D0D5F11DCA1B}" dt="2025-06-27T01:35:51.778" v="5836"/>
          <ac:spMkLst>
            <pc:docMk/>
            <pc:sldMk cId="1709524209" sldId="2277"/>
            <ac:spMk id="9" creationId="{A989FD8E-BA68-759C-5FB7-16FB94B31AD9}"/>
          </ac:spMkLst>
        </pc:spChg>
        <pc:spChg chg="mod">
          <ac:chgData name="조가은" userId="065e7b17-8815-4ba6-a5fc-a13e0149a0c1" providerId="ADAL" clId="{0FA4E59B-4DDF-404C-8415-D0D5F11DCA1B}" dt="2025-06-26T06:58:45.754" v="3743"/>
          <ac:spMkLst>
            <pc:docMk/>
            <pc:sldMk cId="1709524209" sldId="2277"/>
            <ac:spMk id="11" creationId="{447B6AA4-C953-4A0C-A150-F6B6DD1948BF}"/>
          </ac:spMkLst>
        </pc:spChg>
        <pc:spChg chg="mod">
          <ac:chgData name="조가은" userId="065e7b17-8815-4ba6-a5fc-a13e0149a0c1" providerId="ADAL" clId="{0FA4E59B-4DDF-404C-8415-D0D5F11DCA1B}" dt="2025-06-27T01:35:59.025" v="5839" actId="113"/>
          <ac:spMkLst>
            <pc:docMk/>
            <pc:sldMk cId="1709524209" sldId="2277"/>
            <ac:spMk id="16" creationId="{BABB4706-4EA0-F0F4-644F-D7B56A44C66C}"/>
          </ac:spMkLst>
        </pc:spChg>
        <pc:grpChg chg="mod">
          <ac:chgData name="조가은" userId="065e7b17-8815-4ba6-a5fc-a13e0149a0c1" providerId="ADAL" clId="{0FA4E59B-4DDF-404C-8415-D0D5F11DCA1B}" dt="2025-06-27T01:35:44.150" v="5824" actId="1076"/>
          <ac:grpSpMkLst>
            <pc:docMk/>
            <pc:sldMk cId="1709524209" sldId="2277"/>
            <ac:grpSpMk id="3" creationId="{D1FEA1C2-1236-2894-F99D-2C7318A3BFA1}"/>
          </ac:grpSpMkLst>
        </pc:grpChg>
        <pc:grpChg chg="add mod">
          <ac:chgData name="조가은" userId="065e7b17-8815-4ba6-a5fc-a13e0149a0c1" providerId="ADAL" clId="{0FA4E59B-4DDF-404C-8415-D0D5F11DCA1B}" dt="2025-06-27T01:35:44.991" v="5825" actId="571"/>
          <ac:grpSpMkLst>
            <pc:docMk/>
            <pc:sldMk cId="1709524209" sldId="2277"/>
            <ac:grpSpMk id="8" creationId="{64BDB7D6-F0C0-B108-C004-99AB10632F22}"/>
          </ac:grpSpMkLst>
        </pc:grpChg>
        <pc:picChg chg="add mod">
          <ac:chgData name="조가은" userId="065e7b17-8815-4ba6-a5fc-a13e0149a0c1" providerId="ADAL" clId="{0FA4E59B-4DDF-404C-8415-D0D5F11DCA1B}" dt="2025-06-26T06:58:38.897" v="3742" actId="1076"/>
          <ac:picMkLst>
            <pc:docMk/>
            <pc:sldMk cId="1709524209" sldId="2277"/>
            <ac:picMk id="13" creationId="{4F8D6486-9788-5A86-DF95-4249769E6788}"/>
          </ac:picMkLst>
        </pc:picChg>
        <pc:picChg chg="add mod">
          <ac:chgData name="조가은" userId="065e7b17-8815-4ba6-a5fc-a13e0149a0c1" providerId="ADAL" clId="{0FA4E59B-4DDF-404C-8415-D0D5F11DCA1B}" dt="2025-06-26T06:58:38.897" v="3742" actId="1076"/>
          <ac:picMkLst>
            <pc:docMk/>
            <pc:sldMk cId="1709524209" sldId="2277"/>
            <ac:picMk id="14" creationId="{FF2CE3B6-BBFC-6D3F-F528-028035267767}"/>
          </ac:picMkLst>
        </pc:picChg>
      </pc:sldChg>
      <pc:sldChg chg="addSp delSp modSp add mod chgLayout">
        <pc:chgData name="조가은" userId="065e7b17-8815-4ba6-a5fc-a13e0149a0c1" providerId="ADAL" clId="{0FA4E59B-4DDF-404C-8415-D0D5F11DCA1B}" dt="2025-06-26T07:56:26.838" v="3938"/>
        <pc:sldMkLst>
          <pc:docMk/>
          <pc:sldMk cId="213186760" sldId="2278"/>
        </pc:sldMkLst>
        <pc:spChg chg="mod ord">
          <ac:chgData name="조가은" userId="065e7b17-8815-4ba6-a5fc-a13e0149a0c1" providerId="ADAL" clId="{0FA4E59B-4DDF-404C-8415-D0D5F11DCA1B}" dt="2025-06-26T07:55:01.340" v="3875" actId="700"/>
          <ac:spMkLst>
            <pc:docMk/>
            <pc:sldMk cId="213186760" sldId="2278"/>
            <ac:spMk id="2" creationId="{28EAC84C-2F3A-CE2B-7E13-98E0C4864B18}"/>
          </ac:spMkLst>
        </pc:spChg>
        <pc:spChg chg="add mod ord">
          <ac:chgData name="조가은" userId="065e7b17-8815-4ba6-a5fc-a13e0149a0c1" providerId="ADAL" clId="{0FA4E59B-4DDF-404C-8415-D0D5F11DCA1B}" dt="2025-06-26T07:55:01.340" v="3875" actId="700"/>
          <ac:spMkLst>
            <pc:docMk/>
            <pc:sldMk cId="213186760" sldId="2278"/>
            <ac:spMk id="3" creationId="{538BBD83-40D6-D57B-5EAE-7534E705C163}"/>
          </ac:spMkLst>
        </pc:spChg>
        <pc:spChg chg="add mod ord">
          <ac:chgData name="조가은" userId="065e7b17-8815-4ba6-a5fc-a13e0149a0c1" providerId="ADAL" clId="{0FA4E59B-4DDF-404C-8415-D0D5F11DCA1B}" dt="2025-06-26T07:56:09.987" v="3932" actId="20577"/>
          <ac:spMkLst>
            <pc:docMk/>
            <pc:sldMk cId="213186760" sldId="2278"/>
            <ac:spMk id="4" creationId="{D6E8B25B-F19D-F2F9-3A77-66D6C635D14A}"/>
          </ac:spMkLst>
        </pc:spChg>
        <pc:spChg chg="mod ord">
          <ac:chgData name="조가은" userId="065e7b17-8815-4ba6-a5fc-a13e0149a0c1" providerId="ADAL" clId="{0FA4E59B-4DDF-404C-8415-D0D5F11DCA1B}" dt="2025-06-26T07:55:01.340" v="3875" actId="700"/>
          <ac:spMkLst>
            <pc:docMk/>
            <pc:sldMk cId="213186760" sldId="2278"/>
            <ac:spMk id="10" creationId="{B99F499A-AEE1-84C6-09D5-DB497720FB74}"/>
          </ac:spMkLst>
        </pc:spChg>
        <pc:spChg chg="mod ord">
          <ac:chgData name="조가은" userId="065e7b17-8815-4ba6-a5fc-a13e0149a0c1" providerId="ADAL" clId="{0FA4E59B-4DDF-404C-8415-D0D5F11DCA1B}" dt="2025-06-26T07:55:01.340" v="3875" actId="700"/>
          <ac:spMkLst>
            <pc:docMk/>
            <pc:sldMk cId="213186760" sldId="2278"/>
            <ac:spMk id="11" creationId="{1CFA79B9-C24E-29C0-F703-BEDEF4C4C52E}"/>
          </ac:spMkLst>
        </pc:spChg>
        <pc:spChg chg="mod ord">
          <ac:chgData name="조가은" userId="065e7b17-8815-4ba6-a5fc-a13e0149a0c1" providerId="ADAL" clId="{0FA4E59B-4DDF-404C-8415-D0D5F11DCA1B}" dt="2025-06-26T07:55:01.340" v="3875" actId="700"/>
          <ac:spMkLst>
            <pc:docMk/>
            <pc:sldMk cId="213186760" sldId="2278"/>
            <ac:spMk id="12" creationId="{3EA1AD3C-2990-D858-EE91-982DB3B5123F}"/>
          </ac:spMkLst>
        </pc:spChg>
        <pc:spChg chg="mod ord">
          <ac:chgData name="조가은" userId="065e7b17-8815-4ba6-a5fc-a13e0149a0c1" providerId="ADAL" clId="{0FA4E59B-4DDF-404C-8415-D0D5F11DCA1B}" dt="2025-06-26T07:55:01.340" v="3875" actId="700"/>
          <ac:spMkLst>
            <pc:docMk/>
            <pc:sldMk cId="213186760" sldId="2278"/>
            <ac:spMk id="15" creationId="{D3377D6D-C64C-1D62-2953-4B6729AFC264}"/>
          </ac:spMkLst>
        </pc:spChg>
        <pc:picChg chg="add mod">
          <ac:chgData name="조가은" userId="065e7b17-8815-4ba6-a5fc-a13e0149a0c1" providerId="ADAL" clId="{0FA4E59B-4DDF-404C-8415-D0D5F11DCA1B}" dt="2025-06-26T07:55:19.679" v="3894" actId="14100"/>
          <ac:picMkLst>
            <pc:docMk/>
            <pc:sldMk cId="213186760" sldId="2278"/>
            <ac:picMk id="6" creationId="{21F230ED-BCF4-C12B-DC6F-65DB6F8E2736}"/>
          </ac:picMkLst>
        </pc:picChg>
        <pc:picChg chg="add mod">
          <ac:chgData name="조가은" userId="065e7b17-8815-4ba6-a5fc-a13e0149a0c1" providerId="ADAL" clId="{0FA4E59B-4DDF-404C-8415-D0D5F11DCA1B}" dt="2025-06-26T07:55:48.424" v="3899" actId="1076"/>
          <ac:picMkLst>
            <pc:docMk/>
            <pc:sldMk cId="213186760" sldId="2278"/>
            <ac:picMk id="14" creationId="{40658D64-51B4-C9B0-BCB4-4BAA5EB0ED8F}"/>
          </ac:picMkLst>
        </pc:picChg>
      </pc:sldChg>
      <pc:sldChg chg="addSp delSp modSp add mod ord">
        <pc:chgData name="조가은" userId="065e7b17-8815-4ba6-a5fc-a13e0149a0c1" providerId="ADAL" clId="{0FA4E59B-4DDF-404C-8415-D0D5F11DCA1B}" dt="2025-06-27T07:44:37.294" v="9088"/>
        <pc:sldMkLst>
          <pc:docMk/>
          <pc:sldMk cId="844478057" sldId="2279"/>
        </pc:sldMkLst>
        <pc:spChg chg="mod">
          <ac:chgData name="조가은" userId="065e7b17-8815-4ba6-a5fc-a13e0149a0c1" providerId="ADAL" clId="{0FA4E59B-4DDF-404C-8415-D0D5F11DCA1B}" dt="2025-06-27T07:44:37.294" v="9088"/>
          <ac:spMkLst>
            <pc:docMk/>
            <pc:sldMk cId="844478057" sldId="2279"/>
            <ac:spMk id="3" creationId="{A47C5947-3D9F-B9D7-FD39-D67EA1573C31}"/>
          </ac:spMkLst>
        </pc:spChg>
        <pc:spChg chg="mod">
          <ac:chgData name="조가은" userId="065e7b17-8815-4ba6-a5fc-a13e0149a0c1" providerId="ADAL" clId="{0FA4E59B-4DDF-404C-8415-D0D5F11DCA1B}" dt="2025-06-26T07:58:44.009" v="4288"/>
          <ac:spMkLst>
            <pc:docMk/>
            <pc:sldMk cId="844478057" sldId="2279"/>
            <ac:spMk id="4" creationId="{75A8E8CC-9B6C-32C1-2416-6F3BC3B31EB0}"/>
          </ac:spMkLst>
        </pc:spChg>
        <pc:spChg chg="mod">
          <ac:chgData name="조가은" userId="065e7b17-8815-4ba6-a5fc-a13e0149a0c1" providerId="ADAL" clId="{0FA4E59B-4DDF-404C-8415-D0D5F11DCA1B}" dt="2025-06-26T07:56:54.468" v="3957"/>
          <ac:spMkLst>
            <pc:docMk/>
            <pc:sldMk cId="844478057" sldId="2279"/>
            <ac:spMk id="7" creationId="{BB7DE792-F678-BB7D-D7C3-BF8F5258BCDF}"/>
          </ac:spMkLst>
        </pc:spChg>
        <pc:spChg chg="mod">
          <ac:chgData name="조가은" userId="065e7b17-8815-4ba6-a5fc-a13e0149a0c1" providerId="ADAL" clId="{0FA4E59B-4DDF-404C-8415-D0D5F11DCA1B}" dt="2025-06-27T01:36:32.154" v="5842" actId="113"/>
          <ac:spMkLst>
            <pc:docMk/>
            <pc:sldMk cId="844478057" sldId="2279"/>
            <ac:spMk id="8" creationId="{8A80904E-1461-75E4-2719-A0DA77D13D97}"/>
          </ac:spMkLst>
        </pc:spChg>
        <pc:spChg chg="mod">
          <ac:chgData name="조가은" userId="065e7b17-8815-4ba6-a5fc-a13e0149a0c1" providerId="ADAL" clId="{0FA4E59B-4DDF-404C-8415-D0D5F11DCA1B}" dt="2025-06-26T07:58:50.113" v="4292" actId="20577"/>
          <ac:spMkLst>
            <pc:docMk/>
            <pc:sldMk cId="844478057" sldId="2279"/>
            <ac:spMk id="11" creationId="{712C3046-F180-BC18-1315-714B37CB2B67}"/>
          </ac:spMkLst>
        </pc:spChg>
        <pc:spChg chg="mod">
          <ac:chgData name="조가은" userId="065e7b17-8815-4ba6-a5fc-a13e0149a0c1" providerId="ADAL" clId="{0FA4E59B-4DDF-404C-8415-D0D5F11DCA1B}" dt="2025-06-26T07:58:49.258" v="4291" actId="20577"/>
          <ac:spMkLst>
            <pc:docMk/>
            <pc:sldMk cId="844478057" sldId="2279"/>
            <ac:spMk id="15" creationId="{E8BD41BF-280E-F70E-9A31-0EC1E50AAC1C}"/>
          </ac:spMkLst>
        </pc:spChg>
        <pc:spChg chg="mod">
          <ac:chgData name="조가은" userId="065e7b17-8815-4ba6-a5fc-a13e0149a0c1" providerId="ADAL" clId="{0FA4E59B-4DDF-404C-8415-D0D5F11DCA1B}" dt="2025-06-26T07:57:05.900" v="3979"/>
          <ac:spMkLst>
            <pc:docMk/>
            <pc:sldMk cId="844478057" sldId="2279"/>
            <ac:spMk id="17" creationId="{4E8A9BE1-26F0-2C5D-BB43-BEF43384B8DE}"/>
          </ac:spMkLst>
        </pc:spChg>
        <pc:spChg chg="mod">
          <ac:chgData name="조가은" userId="065e7b17-8815-4ba6-a5fc-a13e0149a0c1" providerId="ADAL" clId="{0FA4E59B-4DDF-404C-8415-D0D5F11DCA1B}" dt="2025-06-26T07:57:58.910" v="4011" actId="113"/>
          <ac:spMkLst>
            <pc:docMk/>
            <pc:sldMk cId="844478057" sldId="2279"/>
            <ac:spMk id="18" creationId="{0BA161FB-7D1D-2C11-E41B-CDDEAA382797}"/>
          </ac:spMkLst>
        </pc:spChg>
        <pc:grpChg chg="add mod">
          <ac:chgData name="조가은" userId="065e7b17-8815-4ba6-a5fc-a13e0149a0c1" providerId="ADAL" clId="{0FA4E59B-4DDF-404C-8415-D0D5F11DCA1B}" dt="2025-06-26T07:56:54.468" v="3957"/>
          <ac:grpSpMkLst>
            <pc:docMk/>
            <pc:sldMk cId="844478057" sldId="2279"/>
            <ac:grpSpMk id="5" creationId="{0934F4FE-D7F8-0249-E6CD-B1D9D8E96C73}"/>
          </ac:grpSpMkLst>
        </pc:grpChg>
        <pc:grpChg chg="add mod">
          <ac:chgData name="조가은" userId="065e7b17-8815-4ba6-a5fc-a13e0149a0c1" providerId="ADAL" clId="{0FA4E59B-4DDF-404C-8415-D0D5F11DCA1B}" dt="2025-06-27T01:36:27.670" v="5840" actId="1076"/>
          <ac:grpSpMkLst>
            <pc:docMk/>
            <pc:sldMk cId="844478057" sldId="2279"/>
            <ac:grpSpMk id="16" creationId="{83EA731B-C912-ED57-5E84-247A3A1AC4EA}"/>
          </ac:grpSpMkLst>
        </pc:grpChg>
        <pc:picChg chg="add mod">
          <ac:chgData name="조가은" userId="065e7b17-8815-4ba6-a5fc-a13e0149a0c1" providerId="ADAL" clId="{0FA4E59B-4DDF-404C-8415-D0D5F11DCA1B}" dt="2025-06-26T07:56:34.355" v="3943" actId="1076"/>
          <ac:picMkLst>
            <pc:docMk/>
            <pc:sldMk cId="844478057" sldId="2279"/>
            <ac:picMk id="9" creationId="{D4EAAFDD-40FB-7BED-4F51-8DECD09CE396}"/>
          </ac:picMkLst>
        </pc:picChg>
      </pc:sldChg>
      <pc:sldChg chg="del">
        <pc:chgData name="조가은" userId="065e7b17-8815-4ba6-a5fc-a13e0149a0c1" providerId="ADAL" clId="{0FA4E59B-4DDF-404C-8415-D0D5F11DCA1B}" dt="2025-06-27T01:15:50.414" v="5791" actId="2696"/>
        <pc:sldMkLst>
          <pc:docMk/>
          <pc:sldMk cId="363938118" sldId="2280"/>
        </pc:sldMkLst>
      </pc:sldChg>
      <pc:sldChg chg="addSp delSp modSp add mod">
        <pc:chgData name="조가은" userId="065e7b17-8815-4ba6-a5fc-a13e0149a0c1" providerId="ADAL" clId="{0FA4E59B-4DDF-404C-8415-D0D5F11DCA1B}" dt="2025-06-26T08:10:54.770" v="5489" actId="1076"/>
        <pc:sldMkLst>
          <pc:docMk/>
          <pc:sldMk cId="2989417798" sldId="2281"/>
        </pc:sldMkLst>
        <pc:spChg chg="mod">
          <ac:chgData name="조가은" userId="065e7b17-8815-4ba6-a5fc-a13e0149a0c1" providerId="ADAL" clId="{0FA4E59B-4DDF-404C-8415-D0D5F11DCA1B}" dt="2025-06-26T08:09:23.151" v="5119"/>
          <ac:spMkLst>
            <pc:docMk/>
            <pc:sldMk cId="2989417798" sldId="2281"/>
            <ac:spMk id="4" creationId="{BCC24D31-6F1F-A59E-3789-B4690E4A127C}"/>
          </ac:spMkLst>
        </pc:spChg>
        <pc:spChg chg="mod">
          <ac:chgData name="조가은" userId="065e7b17-8815-4ba6-a5fc-a13e0149a0c1" providerId="ADAL" clId="{0FA4E59B-4DDF-404C-8415-D0D5F11DCA1B}" dt="2025-06-26T08:09:34.037" v="5126" actId="113"/>
          <ac:spMkLst>
            <pc:docMk/>
            <pc:sldMk cId="2989417798" sldId="2281"/>
            <ac:spMk id="5" creationId="{E1B9CDE1-EC49-DF5D-543E-2438D388A412}"/>
          </ac:spMkLst>
        </pc:spChg>
        <pc:spChg chg="mod">
          <ac:chgData name="조가은" userId="065e7b17-8815-4ba6-a5fc-a13e0149a0c1" providerId="ADAL" clId="{0FA4E59B-4DDF-404C-8415-D0D5F11DCA1B}" dt="2025-06-26T08:09:35.285" v="5127"/>
          <ac:spMkLst>
            <pc:docMk/>
            <pc:sldMk cId="2989417798" sldId="2281"/>
            <ac:spMk id="7" creationId="{B5CB9833-7F45-F295-D548-0BC1FFE1DDB3}"/>
          </ac:spMkLst>
        </pc:spChg>
        <pc:spChg chg="mod">
          <ac:chgData name="조가은" userId="065e7b17-8815-4ba6-a5fc-a13e0149a0c1" providerId="ADAL" clId="{0FA4E59B-4DDF-404C-8415-D0D5F11DCA1B}" dt="2025-06-26T08:10:13.390" v="5133"/>
          <ac:spMkLst>
            <pc:docMk/>
            <pc:sldMk cId="2989417798" sldId="2281"/>
            <ac:spMk id="11" creationId="{E917C4BA-A566-A12E-81EB-8B5A02CA5C58}"/>
          </ac:spMkLst>
        </pc:spChg>
        <pc:spChg chg="mod">
          <ac:chgData name="조가은" userId="065e7b17-8815-4ba6-a5fc-a13e0149a0c1" providerId="ADAL" clId="{0FA4E59B-4DDF-404C-8415-D0D5F11DCA1B}" dt="2025-06-26T08:09:39.882" v="5129" actId="207"/>
          <ac:spMkLst>
            <pc:docMk/>
            <pc:sldMk cId="2989417798" sldId="2281"/>
            <ac:spMk id="13" creationId="{16FF5482-95FD-3C9D-AB33-85B12D707ADD}"/>
          </ac:spMkLst>
        </pc:spChg>
        <pc:spChg chg="mod">
          <ac:chgData name="조가은" userId="065e7b17-8815-4ba6-a5fc-a13e0149a0c1" providerId="ADAL" clId="{0FA4E59B-4DDF-404C-8415-D0D5F11DCA1B}" dt="2025-06-26T08:09:46.822" v="5131"/>
          <ac:spMkLst>
            <pc:docMk/>
            <pc:sldMk cId="2989417798" sldId="2281"/>
            <ac:spMk id="15" creationId="{9A402DF9-4BEB-9FFE-8629-877075A485B1}"/>
          </ac:spMkLst>
        </pc:spChg>
        <pc:spChg chg="mod">
          <ac:chgData name="조가은" userId="065e7b17-8815-4ba6-a5fc-a13e0149a0c1" providerId="ADAL" clId="{0FA4E59B-4DDF-404C-8415-D0D5F11DCA1B}" dt="2025-06-26T08:10:51.116" v="5487"/>
          <ac:spMkLst>
            <pc:docMk/>
            <pc:sldMk cId="2989417798" sldId="2281"/>
            <ac:spMk id="20" creationId="{5E589010-1D5B-882A-13E7-45042A13EF46}"/>
          </ac:spMkLst>
        </pc:spChg>
        <pc:grpChg chg="mod">
          <ac:chgData name="조가은" userId="065e7b17-8815-4ba6-a5fc-a13e0149a0c1" providerId="ADAL" clId="{0FA4E59B-4DDF-404C-8415-D0D5F11DCA1B}" dt="2025-06-26T08:10:52.767" v="5488" actId="1076"/>
          <ac:grpSpMkLst>
            <pc:docMk/>
            <pc:sldMk cId="2989417798" sldId="2281"/>
            <ac:grpSpMk id="3" creationId="{3BB5C5BD-3CAA-10E1-1FD9-7869C0B82F8B}"/>
          </ac:grpSpMkLst>
        </pc:grpChg>
        <pc:grpChg chg="mod">
          <ac:chgData name="조가은" userId="065e7b17-8815-4ba6-a5fc-a13e0149a0c1" providerId="ADAL" clId="{0FA4E59B-4DDF-404C-8415-D0D5F11DCA1B}" dt="2025-06-26T08:10:54.770" v="5489" actId="1076"/>
          <ac:grpSpMkLst>
            <pc:docMk/>
            <pc:sldMk cId="2989417798" sldId="2281"/>
            <ac:grpSpMk id="6" creationId="{ED8BFA14-9262-1C09-A85C-E8D887F2D55D}"/>
          </ac:grpSpMkLst>
        </pc:grpChg>
        <pc:picChg chg="add mod">
          <ac:chgData name="조가은" userId="065e7b17-8815-4ba6-a5fc-a13e0149a0c1" providerId="ADAL" clId="{0FA4E59B-4DDF-404C-8415-D0D5F11DCA1B}" dt="2025-06-26T08:09:13.507" v="5118" actId="1035"/>
          <ac:picMkLst>
            <pc:docMk/>
            <pc:sldMk cId="2989417798" sldId="2281"/>
            <ac:picMk id="16" creationId="{88DB2D89-CE4B-017B-D46F-FB87BB946CA2}"/>
          </ac:picMkLst>
        </pc:picChg>
      </pc:sldChg>
      <pc:sldChg chg="modSp mod">
        <pc:chgData name="조가은" userId="065e7b17-8815-4ba6-a5fc-a13e0149a0c1" providerId="ADAL" clId="{0FA4E59B-4DDF-404C-8415-D0D5F11DCA1B}" dt="2025-06-27T00:59:39.303" v="5748" actId="20577"/>
        <pc:sldMkLst>
          <pc:docMk/>
          <pc:sldMk cId="1893376599" sldId="2282"/>
        </pc:sldMkLst>
        <pc:spChg chg="mod">
          <ac:chgData name="조가은" userId="065e7b17-8815-4ba6-a5fc-a13e0149a0c1" providerId="ADAL" clId="{0FA4E59B-4DDF-404C-8415-D0D5F11DCA1B}" dt="2025-06-27T00:59:32.924" v="5747" actId="6549"/>
          <ac:spMkLst>
            <pc:docMk/>
            <pc:sldMk cId="1893376599" sldId="2282"/>
            <ac:spMk id="13" creationId="{881FDF74-9645-7693-B174-49E9F8020818}"/>
          </ac:spMkLst>
        </pc:spChg>
        <pc:spChg chg="mod">
          <ac:chgData name="조가은" userId="065e7b17-8815-4ba6-a5fc-a13e0149a0c1" providerId="ADAL" clId="{0FA4E59B-4DDF-404C-8415-D0D5F11DCA1B}" dt="2025-06-27T00:59:39.303" v="5748" actId="20577"/>
          <ac:spMkLst>
            <pc:docMk/>
            <pc:sldMk cId="1893376599" sldId="2282"/>
            <ac:spMk id="18" creationId="{85C713B2-4383-333D-BFF4-B7D6C48BD13A}"/>
          </ac:spMkLst>
        </pc:spChg>
        <pc:spChg chg="mod">
          <ac:chgData name="조가은" userId="065e7b17-8815-4ba6-a5fc-a13e0149a0c1" providerId="ADAL" clId="{0FA4E59B-4DDF-404C-8415-D0D5F11DCA1B}" dt="2025-06-27T00:59:16.900" v="5740" actId="20577"/>
          <ac:spMkLst>
            <pc:docMk/>
            <pc:sldMk cId="1893376599" sldId="2282"/>
            <ac:spMk id="20" creationId="{1A0DF031-7A7E-10FC-4D25-263BF466BF93}"/>
          </ac:spMkLst>
        </pc:spChg>
      </pc:sldChg>
      <pc:sldChg chg="addSp delSp modSp mod">
        <pc:chgData name="조가은" userId="065e7b17-8815-4ba6-a5fc-a13e0149a0c1" providerId="ADAL" clId="{0FA4E59B-4DDF-404C-8415-D0D5F11DCA1B}" dt="2025-06-27T01:54:43.416" v="6586" actId="1076"/>
        <pc:sldMkLst>
          <pc:docMk/>
          <pc:sldMk cId="2580204947" sldId="2283"/>
        </pc:sldMkLst>
        <pc:spChg chg="mod">
          <ac:chgData name="조가은" userId="065e7b17-8815-4ba6-a5fc-a13e0149a0c1" providerId="ADAL" clId="{0FA4E59B-4DDF-404C-8415-D0D5F11DCA1B}" dt="2025-06-27T01:54:39.722" v="6584" actId="20577"/>
          <ac:spMkLst>
            <pc:docMk/>
            <pc:sldMk cId="2580204947" sldId="2283"/>
            <ac:spMk id="9" creationId="{533FD50D-78D3-1608-10F1-75E6FE4A0576}"/>
          </ac:spMkLst>
        </pc:spChg>
        <pc:spChg chg="mod">
          <ac:chgData name="조가은" userId="065e7b17-8815-4ba6-a5fc-a13e0149a0c1" providerId="ADAL" clId="{0FA4E59B-4DDF-404C-8415-D0D5F11DCA1B}" dt="2025-06-27T01:54:33.468" v="6567" actId="113"/>
          <ac:spMkLst>
            <pc:docMk/>
            <pc:sldMk cId="2580204947" sldId="2283"/>
            <ac:spMk id="14" creationId="{F1625930-E0AB-3FCA-D2EE-45AB0CA3DCC6}"/>
          </ac:spMkLst>
        </pc:spChg>
        <pc:grpChg chg="mod">
          <ac:chgData name="조가은" userId="065e7b17-8815-4ba6-a5fc-a13e0149a0c1" providerId="ADAL" clId="{0FA4E59B-4DDF-404C-8415-D0D5F11DCA1B}" dt="2025-06-27T01:54:43.416" v="6586" actId="1076"/>
          <ac:grpSpMkLst>
            <pc:docMk/>
            <pc:sldMk cId="2580204947" sldId="2283"/>
            <ac:grpSpMk id="3" creationId="{ECAA53A1-4BC8-D4B2-08B3-9B811C6413CF}"/>
          </ac:grpSpMkLst>
        </pc:grpChg>
        <pc:grpChg chg="add mod">
          <ac:chgData name="조가은" userId="065e7b17-8815-4ba6-a5fc-a13e0149a0c1" providerId="ADAL" clId="{0FA4E59B-4DDF-404C-8415-D0D5F11DCA1B}" dt="2025-06-27T01:54:43.416" v="6586" actId="1076"/>
          <ac:grpSpMkLst>
            <pc:docMk/>
            <pc:sldMk cId="2580204947" sldId="2283"/>
            <ac:grpSpMk id="8" creationId="{0E3A455F-DBA5-25FF-BF0B-E3DE10A260CC}"/>
          </ac:grpSpMkLst>
        </pc:grpChg>
      </pc:sldChg>
      <pc:sldChg chg="del mod modShow">
        <pc:chgData name="조가은" userId="065e7b17-8815-4ba6-a5fc-a13e0149a0c1" providerId="ADAL" clId="{0FA4E59B-4DDF-404C-8415-D0D5F11DCA1B}" dt="2025-06-27T05:01:11.430" v="7556" actId="2696"/>
        <pc:sldMkLst>
          <pc:docMk/>
          <pc:sldMk cId="861235690" sldId="2284"/>
        </pc:sldMkLst>
      </pc:sldChg>
      <pc:sldChg chg="addSp modSp mod">
        <pc:chgData name="조가은" userId="065e7b17-8815-4ba6-a5fc-a13e0149a0c1" providerId="ADAL" clId="{0FA4E59B-4DDF-404C-8415-D0D5F11DCA1B}" dt="2025-06-27T01:49:42.015" v="6519" actId="113"/>
        <pc:sldMkLst>
          <pc:docMk/>
          <pc:sldMk cId="1557299331" sldId="2285"/>
        </pc:sldMkLst>
        <pc:spChg chg="add">
          <ac:chgData name="조가은" userId="065e7b17-8815-4ba6-a5fc-a13e0149a0c1" providerId="ADAL" clId="{0FA4E59B-4DDF-404C-8415-D0D5F11DCA1B}" dt="2025-06-27T00:47:05.942" v="5578" actId="11529"/>
          <ac:spMkLst>
            <pc:docMk/>
            <pc:sldMk cId="1557299331" sldId="2285"/>
            <ac:spMk id="5" creationId="{4D4C1749-1F9D-759F-755F-A1F1B595058E}"/>
          </ac:spMkLst>
        </pc:spChg>
        <pc:spChg chg="mod">
          <ac:chgData name="조가은" userId="065e7b17-8815-4ba6-a5fc-a13e0149a0c1" providerId="ADAL" clId="{0FA4E59B-4DDF-404C-8415-D0D5F11DCA1B}" dt="2025-06-27T01:49:31.146" v="6506"/>
          <ac:spMkLst>
            <pc:docMk/>
            <pc:sldMk cId="1557299331" sldId="2285"/>
            <ac:spMk id="9" creationId="{85D1D806-3285-F006-FBA5-C4E296E6D438}"/>
          </ac:spMkLst>
        </pc:spChg>
        <pc:spChg chg="mod">
          <ac:chgData name="조가은" userId="065e7b17-8815-4ba6-a5fc-a13e0149a0c1" providerId="ADAL" clId="{0FA4E59B-4DDF-404C-8415-D0D5F11DCA1B}" dt="2025-06-27T01:49:42.015" v="6519" actId="113"/>
          <ac:spMkLst>
            <pc:docMk/>
            <pc:sldMk cId="1557299331" sldId="2285"/>
            <ac:spMk id="13" creationId="{0D22035D-1361-9661-1E21-778F2371C0EB}"/>
          </ac:spMkLst>
        </pc:spChg>
        <pc:spChg chg="mod">
          <ac:chgData name="조가은" userId="065e7b17-8815-4ba6-a5fc-a13e0149a0c1" providerId="ADAL" clId="{0FA4E59B-4DDF-404C-8415-D0D5F11DCA1B}" dt="2025-06-27T00:47:01.429" v="5577" actId="14100"/>
          <ac:spMkLst>
            <pc:docMk/>
            <pc:sldMk cId="1557299331" sldId="2285"/>
            <ac:spMk id="14" creationId="{45FE9A3A-8932-B254-F040-A6D381B2757C}"/>
          </ac:spMkLst>
        </pc:spChg>
        <pc:spChg chg="mod">
          <ac:chgData name="조가은" userId="065e7b17-8815-4ba6-a5fc-a13e0149a0c1" providerId="ADAL" clId="{0FA4E59B-4DDF-404C-8415-D0D5F11DCA1B}" dt="2025-06-27T01:48:30.821" v="6504" actId="20577"/>
          <ac:spMkLst>
            <pc:docMk/>
            <pc:sldMk cId="1557299331" sldId="2285"/>
            <ac:spMk id="20" creationId="{B1D7CDA3-383E-E018-F0A6-9976CE0B7CB4}"/>
          </ac:spMkLst>
        </pc:spChg>
        <pc:grpChg chg="add mod">
          <ac:chgData name="조가은" userId="065e7b17-8815-4ba6-a5fc-a13e0149a0c1" providerId="ADAL" clId="{0FA4E59B-4DDF-404C-8415-D0D5F11DCA1B}" dt="2025-06-27T01:49:31.146" v="6506"/>
          <ac:grpSpMkLst>
            <pc:docMk/>
            <pc:sldMk cId="1557299331" sldId="2285"/>
            <ac:grpSpMk id="8" creationId="{275FB220-2624-4843-6340-2AAC38424713}"/>
          </ac:grpSpMkLst>
        </pc:grpChg>
        <pc:picChg chg="add mod">
          <ac:chgData name="조가은" userId="065e7b17-8815-4ba6-a5fc-a13e0149a0c1" providerId="ADAL" clId="{0FA4E59B-4DDF-404C-8415-D0D5F11DCA1B}" dt="2025-06-27T00:46:45.267" v="5535" actId="1076"/>
          <ac:picMkLst>
            <pc:docMk/>
            <pc:sldMk cId="1557299331" sldId="2285"/>
            <ac:picMk id="4" creationId="{D22F8A92-F045-1F71-9956-B9BE6864E9CE}"/>
          </ac:picMkLst>
        </pc:picChg>
        <pc:picChg chg="mod">
          <ac:chgData name="조가은" userId="065e7b17-8815-4ba6-a5fc-a13e0149a0c1" providerId="ADAL" clId="{0FA4E59B-4DDF-404C-8415-D0D5F11DCA1B}" dt="2025-06-27T00:46:41.352" v="5531" actId="1076"/>
          <ac:picMkLst>
            <pc:docMk/>
            <pc:sldMk cId="1557299331" sldId="2285"/>
            <ac:picMk id="16" creationId="{08B081D8-B11C-E3BF-41EF-E33EFB6C0E96}"/>
          </ac:picMkLst>
        </pc:picChg>
        <pc:cxnChg chg="add mod">
          <ac:chgData name="조가은" userId="065e7b17-8815-4ba6-a5fc-a13e0149a0c1" providerId="ADAL" clId="{0FA4E59B-4DDF-404C-8415-D0D5F11DCA1B}" dt="2025-06-27T00:47:18.891" v="5582" actId="693"/>
          <ac:cxnSpMkLst>
            <pc:docMk/>
            <pc:sldMk cId="1557299331" sldId="2285"/>
            <ac:cxnSpMk id="7" creationId="{B95766CD-B574-157B-7CDA-8FD1D1F0C540}"/>
          </ac:cxnSpMkLst>
        </pc:cxnChg>
      </pc:sldChg>
      <pc:sldChg chg="modSp mod">
        <pc:chgData name="조가은" userId="065e7b17-8815-4ba6-a5fc-a13e0149a0c1" providerId="ADAL" clId="{0FA4E59B-4DDF-404C-8415-D0D5F11DCA1B}" dt="2025-06-27T01:19:23.621" v="5802"/>
        <pc:sldMkLst>
          <pc:docMk/>
          <pc:sldMk cId="455841092" sldId="2288"/>
        </pc:sldMkLst>
        <pc:spChg chg="mod">
          <ac:chgData name="조가은" userId="065e7b17-8815-4ba6-a5fc-a13e0149a0c1" providerId="ADAL" clId="{0FA4E59B-4DDF-404C-8415-D0D5F11DCA1B}" dt="2025-06-27T01:19:23.621" v="5802"/>
          <ac:spMkLst>
            <pc:docMk/>
            <pc:sldMk cId="455841092" sldId="2288"/>
            <ac:spMk id="20" creationId="{2F477C0E-1272-F358-834E-C7280A266376}"/>
          </ac:spMkLst>
        </pc:spChg>
      </pc:sldChg>
      <pc:sldChg chg="addSp delSp modSp mod">
        <pc:chgData name="조가은" userId="065e7b17-8815-4ba6-a5fc-a13e0149a0c1" providerId="ADAL" clId="{0FA4E59B-4DDF-404C-8415-D0D5F11DCA1B}" dt="2025-06-27T04:37:20.748" v="6811"/>
        <pc:sldMkLst>
          <pc:docMk/>
          <pc:sldMk cId="1792887466" sldId="2289"/>
        </pc:sldMkLst>
        <pc:spChg chg="mod">
          <ac:chgData name="조가은" userId="065e7b17-8815-4ba6-a5fc-a13e0149a0c1" providerId="ADAL" clId="{0FA4E59B-4DDF-404C-8415-D0D5F11DCA1B}" dt="2025-06-27T04:37:20.748" v="6811"/>
          <ac:spMkLst>
            <pc:docMk/>
            <pc:sldMk cId="1792887466" sldId="2289"/>
            <ac:spMk id="20" creationId="{8C9A88BD-9202-3AE0-E7C7-1D8F6499D5BA}"/>
          </ac:spMkLst>
        </pc:spChg>
      </pc:sldChg>
      <pc:sldChg chg="modSp">
        <pc:chgData name="조가은" userId="065e7b17-8815-4ba6-a5fc-a13e0149a0c1" providerId="ADAL" clId="{0FA4E59B-4DDF-404C-8415-D0D5F11DCA1B}" dt="2025-06-27T01:17:14.808" v="5794"/>
        <pc:sldMkLst>
          <pc:docMk/>
          <pc:sldMk cId="2804611661" sldId="2291"/>
        </pc:sldMkLst>
        <pc:spChg chg="mod">
          <ac:chgData name="조가은" userId="065e7b17-8815-4ba6-a5fc-a13e0149a0c1" providerId="ADAL" clId="{0FA4E59B-4DDF-404C-8415-D0D5F11DCA1B}" dt="2025-06-27T01:17:14.808" v="5794"/>
          <ac:spMkLst>
            <pc:docMk/>
            <pc:sldMk cId="2804611661" sldId="2291"/>
            <ac:spMk id="11" creationId="{47ABC756-8C69-A3CD-57A2-C2729325F79A}"/>
          </ac:spMkLst>
        </pc:spChg>
        <pc:spChg chg="mod">
          <ac:chgData name="조가은" userId="065e7b17-8815-4ba6-a5fc-a13e0149a0c1" providerId="ADAL" clId="{0FA4E59B-4DDF-404C-8415-D0D5F11DCA1B}" dt="2025-06-27T01:17:09.928" v="5793"/>
          <ac:spMkLst>
            <pc:docMk/>
            <pc:sldMk cId="2804611661" sldId="2291"/>
            <ac:spMk id="15" creationId="{33750C5A-3EA0-4CF7-9B41-C1ED43E3A598}"/>
          </ac:spMkLst>
        </pc:spChg>
      </pc:sldChg>
      <pc:sldChg chg="addSp delSp modSp mod">
        <pc:chgData name="조가은" userId="065e7b17-8815-4ba6-a5fc-a13e0149a0c1" providerId="ADAL" clId="{0FA4E59B-4DDF-404C-8415-D0D5F11DCA1B}" dt="2025-06-27T01:16:13.466" v="5792" actId="478"/>
        <pc:sldMkLst>
          <pc:docMk/>
          <pc:sldMk cId="3125021075" sldId="2292"/>
        </pc:sldMkLst>
      </pc:sldChg>
      <pc:sldChg chg="modSp add mod ord">
        <pc:chgData name="조가은" userId="065e7b17-8815-4ba6-a5fc-a13e0149a0c1" providerId="ADAL" clId="{0FA4E59B-4DDF-404C-8415-D0D5F11DCA1B}" dt="2025-06-27T07:43:18.309" v="9049" actId="20577"/>
        <pc:sldMkLst>
          <pc:docMk/>
          <pc:sldMk cId="3408208737" sldId="2293"/>
        </pc:sldMkLst>
        <pc:spChg chg="mod">
          <ac:chgData name="조가은" userId="065e7b17-8815-4ba6-a5fc-a13e0149a0c1" providerId="ADAL" clId="{0FA4E59B-4DDF-404C-8415-D0D5F11DCA1B}" dt="2025-06-27T05:27:53.888" v="7574"/>
          <ac:spMkLst>
            <pc:docMk/>
            <pc:sldMk cId="3408208737" sldId="2293"/>
            <ac:spMk id="10" creationId="{E9E74A8B-7EDF-660C-2294-7BDED69A02C5}"/>
          </ac:spMkLst>
        </pc:spChg>
        <pc:spChg chg="mod">
          <ac:chgData name="조가은" userId="065e7b17-8815-4ba6-a5fc-a13e0149a0c1" providerId="ADAL" clId="{0FA4E59B-4DDF-404C-8415-D0D5F11DCA1B}" dt="2025-06-27T05:28:03.301" v="7577" actId="20577"/>
          <ac:spMkLst>
            <pc:docMk/>
            <pc:sldMk cId="3408208737" sldId="2293"/>
            <ac:spMk id="12" creationId="{3018B7D8-1E8F-7716-885C-9262E9806855}"/>
          </ac:spMkLst>
        </pc:spChg>
        <pc:spChg chg="mod">
          <ac:chgData name="조가은" userId="065e7b17-8815-4ba6-a5fc-a13e0149a0c1" providerId="ADAL" clId="{0FA4E59B-4DDF-404C-8415-D0D5F11DCA1B}" dt="2025-06-27T05:31:08.869" v="8170" actId="20577"/>
          <ac:spMkLst>
            <pc:docMk/>
            <pc:sldMk cId="3408208737" sldId="2293"/>
            <ac:spMk id="20" creationId="{45754B53-1F28-8EB4-9A3B-F3D1E38EDC17}"/>
          </ac:spMkLst>
        </pc:spChg>
        <pc:spChg chg="mod">
          <ac:chgData name="조가은" userId="065e7b17-8815-4ba6-a5fc-a13e0149a0c1" providerId="ADAL" clId="{0FA4E59B-4DDF-404C-8415-D0D5F11DCA1B}" dt="2025-06-27T07:43:18.309" v="9049" actId="20577"/>
          <ac:spMkLst>
            <pc:docMk/>
            <pc:sldMk cId="3408208737" sldId="2293"/>
            <ac:spMk id="21" creationId="{A14DB0E3-C995-8A02-83C5-2ACD6EBEA61F}"/>
          </ac:spMkLst>
        </pc:spChg>
        <pc:grpChg chg="mod">
          <ac:chgData name="조가은" userId="065e7b17-8815-4ba6-a5fc-a13e0149a0c1" providerId="ADAL" clId="{0FA4E59B-4DDF-404C-8415-D0D5F11DCA1B}" dt="2025-06-27T05:28:30.760" v="7578" actId="1076"/>
          <ac:grpSpMkLst>
            <pc:docMk/>
            <pc:sldMk cId="3408208737" sldId="2293"/>
            <ac:grpSpMk id="3" creationId="{930412A6-342E-2750-F07B-82BEDDA5B159}"/>
          </ac:grpSpMkLst>
        </pc:grpChg>
        <pc:grpChg chg="mod">
          <ac:chgData name="조가은" userId="065e7b17-8815-4ba6-a5fc-a13e0149a0c1" providerId="ADAL" clId="{0FA4E59B-4DDF-404C-8415-D0D5F11DCA1B}" dt="2025-06-27T05:28:30.760" v="7578" actId="1076"/>
          <ac:grpSpMkLst>
            <pc:docMk/>
            <pc:sldMk cId="3408208737" sldId="2293"/>
            <ac:grpSpMk id="6" creationId="{1C50B24A-4EEF-0DF3-C54B-0E1A5A6DC16D}"/>
          </ac:grpSpMkLst>
        </pc:grpChg>
      </pc:sldChg>
      <pc:sldChg chg="del">
        <pc:chgData name="조가은" userId="065e7b17-8815-4ba6-a5fc-a13e0149a0c1" providerId="ADAL" clId="{0FA4E59B-4DDF-404C-8415-D0D5F11DCA1B}" dt="2025-06-27T05:27:45.877" v="7560" actId="2696"/>
        <pc:sldMkLst>
          <pc:docMk/>
          <pc:sldMk cId="4159575509" sldId="2293"/>
        </pc:sldMkLst>
      </pc:sldChg>
      <pc:sldChg chg="addSp delSp modSp mod modClrScheme chgLayout">
        <pc:chgData name="조가은" userId="065e7b17-8815-4ba6-a5fc-a13e0149a0c1" providerId="ADAL" clId="{0FA4E59B-4DDF-404C-8415-D0D5F11DCA1B}" dt="2025-06-27T07:43:54.430" v="9071"/>
        <pc:sldMkLst>
          <pc:docMk/>
          <pc:sldMk cId="1095381080" sldId="2295"/>
        </pc:sldMkLst>
        <pc:spChg chg="mod ord">
          <ac:chgData name="조가은" userId="065e7b17-8815-4ba6-a5fc-a13e0149a0c1" providerId="ADAL" clId="{0FA4E59B-4DDF-404C-8415-D0D5F11DCA1B}" dt="2025-06-27T04:48:55.850" v="7506" actId="700"/>
          <ac:spMkLst>
            <pc:docMk/>
            <pc:sldMk cId="1095381080" sldId="2295"/>
            <ac:spMk id="2" creationId="{0FF3487A-55C1-1892-69E9-B70B3C304DA9}"/>
          </ac:spMkLst>
        </pc:spChg>
        <pc:spChg chg="mod ord">
          <ac:chgData name="조가은" userId="065e7b17-8815-4ba6-a5fc-a13e0149a0c1" providerId="ADAL" clId="{0FA4E59B-4DDF-404C-8415-D0D5F11DCA1B}" dt="2025-06-27T04:48:55.850" v="7506" actId="700"/>
          <ac:spMkLst>
            <pc:docMk/>
            <pc:sldMk cId="1095381080" sldId="2295"/>
            <ac:spMk id="10" creationId="{1BDEC1D6-59A1-9D93-1DB5-F67D9037B45B}"/>
          </ac:spMkLst>
        </pc:spChg>
        <pc:spChg chg="mod ord">
          <ac:chgData name="조가은" userId="065e7b17-8815-4ba6-a5fc-a13e0149a0c1" providerId="ADAL" clId="{0FA4E59B-4DDF-404C-8415-D0D5F11DCA1B}" dt="2025-06-27T04:48:55.850" v="7506" actId="700"/>
          <ac:spMkLst>
            <pc:docMk/>
            <pc:sldMk cId="1095381080" sldId="2295"/>
            <ac:spMk id="11" creationId="{D64FB227-7CFC-BF4F-0EA5-5343C876EFB5}"/>
          </ac:spMkLst>
        </pc:spChg>
        <pc:spChg chg="mod ord">
          <ac:chgData name="조가은" userId="065e7b17-8815-4ba6-a5fc-a13e0149a0c1" providerId="ADAL" clId="{0FA4E59B-4DDF-404C-8415-D0D5F11DCA1B}" dt="2025-06-27T04:48:55.850" v="7506" actId="700"/>
          <ac:spMkLst>
            <pc:docMk/>
            <pc:sldMk cId="1095381080" sldId="2295"/>
            <ac:spMk id="12" creationId="{37F34B77-7F87-BFB3-462E-5A2B1DC0F02F}"/>
          </ac:spMkLst>
        </pc:spChg>
        <pc:spChg chg="mod ord">
          <ac:chgData name="조가은" userId="065e7b17-8815-4ba6-a5fc-a13e0149a0c1" providerId="ADAL" clId="{0FA4E59B-4DDF-404C-8415-D0D5F11DCA1B}" dt="2025-06-27T04:48:55.850" v="7506" actId="700"/>
          <ac:spMkLst>
            <pc:docMk/>
            <pc:sldMk cId="1095381080" sldId="2295"/>
            <ac:spMk id="15" creationId="{7511E9BB-17BB-4787-E0E7-B36AF161B77F}"/>
          </ac:spMkLst>
        </pc:spChg>
        <pc:spChg chg="add mod">
          <ac:chgData name="조가은" userId="065e7b17-8815-4ba6-a5fc-a13e0149a0c1" providerId="ADAL" clId="{0FA4E59B-4DDF-404C-8415-D0D5F11DCA1B}" dt="2025-06-27T04:48:58.302" v="7507" actId="1076"/>
          <ac:spMkLst>
            <pc:docMk/>
            <pc:sldMk cId="1095381080" sldId="2295"/>
            <ac:spMk id="16" creationId="{51857C0A-1C23-861E-F7AC-988455F2C321}"/>
          </ac:spMkLst>
        </pc:spChg>
        <pc:spChg chg="mod">
          <ac:chgData name="조가은" userId="065e7b17-8815-4ba6-a5fc-a13e0149a0c1" providerId="ADAL" clId="{0FA4E59B-4DDF-404C-8415-D0D5F11DCA1B}" dt="2025-06-27T01:27:59.994" v="5818" actId="400"/>
          <ac:spMkLst>
            <pc:docMk/>
            <pc:sldMk cId="1095381080" sldId="2295"/>
            <ac:spMk id="23" creationId="{ABA0E2E2-3DFC-C945-66E0-DF156E1B6891}"/>
          </ac:spMkLst>
        </pc:spChg>
        <pc:grpChg chg="mod">
          <ac:chgData name="조가은" userId="065e7b17-8815-4ba6-a5fc-a13e0149a0c1" providerId="ADAL" clId="{0FA4E59B-4DDF-404C-8415-D0D5F11DCA1B}" dt="2025-06-27T04:43:50.001" v="6868" actId="1076"/>
          <ac:grpSpMkLst>
            <pc:docMk/>
            <pc:sldMk cId="1095381080" sldId="2295"/>
            <ac:grpSpMk id="19" creationId="{92A7C25D-B133-AD26-9110-A5E31A93ABBB}"/>
          </ac:grpSpMkLst>
        </pc:grpChg>
      </pc:sldChg>
      <pc:sldChg chg="del">
        <pc:chgData name="조가은" userId="065e7b17-8815-4ba6-a5fc-a13e0149a0c1" providerId="ADAL" clId="{0FA4E59B-4DDF-404C-8415-D0D5F11DCA1B}" dt="2025-06-27T01:33:16.474" v="5822" actId="47"/>
        <pc:sldMkLst>
          <pc:docMk/>
          <pc:sldMk cId="200879468" sldId="2296"/>
        </pc:sldMkLst>
      </pc:sldChg>
      <pc:sldChg chg="modSp mod">
        <pc:chgData name="조가은" userId="065e7b17-8815-4ba6-a5fc-a13e0149a0c1" providerId="ADAL" clId="{0FA4E59B-4DDF-404C-8415-D0D5F11DCA1B}" dt="2025-06-27T07:40:06.397" v="9035" actId="1076"/>
        <pc:sldMkLst>
          <pc:docMk/>
          <pc:sldMk cId="3860589857" sldId="2296"/>
        </pc:sldMkLst>
        <pc:spChg chg="mod">
          <ac:chgData name="조가은" userId="065e7b17-8815-4ba6-a5fc-a13e0149a0c1" providerId="ADAL" clId="{0FA4E59B-4DDF-404C-8415-D0D5F11DCA1B}" dt="2025-06-27T07:40:06.397" v="9035" actId="1076"/>
          <ac:spMkLst>
            <pc:docMk/>
            <pc:sldMk cId="3860589857" sldId="2296"/>
            <ac:spMk id="7" creationId="{3DD03B65-13DF-5104-2E05-8766F8C30E25}"/>
          </ac:spMkLst>
        </pc:spChg>
        <pc:picChg chg="mod">
          <ac:chgData name="조가은" userId="065e7b17-8815-4ba6-a5fc-a13e0149a0c1" providerId="ADAL" clId="{0FA4E59B-4DDF-404C-8415-D0D5F11DCA1B}" dt="2025-06-27T07:40:06.397" v="9035" actId="1076"/>
          <ac:picMkLst>
            <pc:docMk/>
            <pc:sldMk cId="3860589857" sldId="2296"/>
            <ac:picMk id="6" creationId="{5EF16F0D-8E30-172C-77AF-F8CEBCF67DF2}"/>
          </ac:picMkLst>
        </pc:picChg>
      </pc:sldChg>
      <pc:sldChg chg="modSp mod">
        <pc:chgData name="조가은" userId="065e7b17-8815-4ba6-a5fc-a13e0149a0c1" providerId="ADAL" clId="{0FA4E59B-4DDF-404C-8415-D0D5F11DCA1B}" dt="2025-06-27T07:40:12.234" v="9041" actId="20577"/>
        <pc:sldMkLst>
          <pc:docMk/>
          <pc:sldMk cId="2059317684" sldId="2297"/>
        </pc:sldMkLst>
      </pc:sldChg>
      <pc:sldChg chg="modSp mod">
        <pc:chgData name="조가은" userId="065e7b17-8815-4ba6-a5fc-a13e0149a0c1" providerId="ADAL" clId="{0FA4E59B-4DDF-404C-8415-D0D5F11DCA1B}" dt="2025-06-27T05:35:45.961" v="8304" actId="20577"/>
        <pc:sldMkLst>
          <pc:docMk/>
          <pc:sldMk cId="962441554" sldId="2298"/>
        </pc:sldMkLst>
      </pc:sldChg>
    </pc:docChg>
  </pc:docChgLst>
  <pc:docChgLst>
    <pc:chgData name="김기연" userId="d1822779-7e1c-4a24-b8f6-8af2faa366f0" providerId="ADAL" clId="{BB6347BD-F1C1-4AA8-AF49-559ED5929133}"/>
    <pc:docChg chg="undo custSel modSld">
      <pc:chgData name="김기연" userId="d1822779-7e1c-4a24-b8f6-8af2faa366f0" providerId="ADAL" clId="{BB6347BD-F1C1-4AA8-AF49-559ED5929133}" dt="2025-06-27T08:42:35.418" v="705" actId="20577"/>
      <pc:docMkLst>
        <pc:docMk/>
      </pc:docMkLst>
      <pc:sldChg chg="modSp mod">
        <pc:chgData name="김기연" userId="d1822779-7e1c-4a24-b8f6-8af2faa366f0" providerId="ADAL" clId="{BB6347BD-F1C1-4AA8-AF49-559ED5929133}" dt="2025-06-27T08:37:00.932" v="4" actId="122"/>
        <pc:sldMkLst>
          <pc:docMk/>
          <pc:sldMk cId="2167379269" sldId="347"/>
        </pc:sldMkLst>
        <pc:graphicFrameChg chg="mod modGraphic">
          <ac:chgData name="김기연" userId="d1822779-7e1c-4a24-b8f6-8af2faa366f0" providerId="ADAL" clId="{BB6347BD-F1C1-4AA8-AF49-559ED5929133}" dt="2025-06-27T08:37:00.932" v="4" actId="122"/>
          <ac:graphicFrameMkLst>
            <pc:docMk/>
            <pc:sldMk cId="2167379269" sldId="347"/>
            <ac:graphicFrameMk id="3" creationId="{64FA5E50-B9A4-4D83-B4D1-52AE8333F6ED}"/>
          </ac:graphicFrameMkLst>
        </pc:graphicFrameChg>
      </pc:sldChg>
      <pc:sldChg chg="modSp mod">
        <pc:chgData name="김기연" userId="d1822779-7e1c-4a24-b8f6-8af2faa366f0" providerId="ADAL" clId="{BB6347BD-F1C1-4AA8-AF49-559ED5929133}" dt="2025-06-27T08:14:36.322" v="1"/>
        <pc:sldMkLst>
          <pc:docMk/>
          <pc:sldMk cId="1687266130" sldId="362"/>
        </pc:sldMkLst>
        <pc:spChg chg="mod">
          <ac:chgData name="김기연" userId="d1822779-7e1c-4a24-b8f6-8af2faa366f0" providerId="ADAL" clId="{BB6347BD-F1C1-4AA8-AF49-559ED5929133}" dt="2025-06-27T08:14:36.322" v="1"/>
          <ac:spMkLst>
            <pc:docMk/>
            <pc:sldMk cId="1687266130" sldId="362"/>
            <ac:spMk id="24" creationId="{9B295392-FB91-4594-8D67-2C3EFB13B1D7}"/>
          </ac:spMkLst>
        </pc:spChg>
      </pc:sldChg>
      <pc:sldChg chg="modSp mod">
        <pc:chgData name="김기연" userId="d1822779-7e1c-4a24-b8f6-8af2faa366f0" providerId="ADAL" clId="{BB6347BD-F1C1-4AA8-AF49-559ED5929133}" dt="2025-06-27T08:37:28.767" v="11" actId="20577"/>
        <pc:sldMkLst>
          <pc:docMk/>
          <pc:sldMk cId="3497645603" sldId="367"/>
        </pc:sldMkLst>
        <pc:spChg chg="mod">
          <ac:chgData name="김기연" userId="d1822779-7e1c-4a24-b8f6-8af2faa366f0" providerId="ADAL" clId="{BB6347BD-F1C1-4AA8-AF49-559ED5929133}" dt="2025-06-27T08:37:28.767" v="11" actId="20577"/>
          <ac:spMkLst>
            <pc:docMk/>
            <pc:sldMk cId="3497645603" sldId="367"/>
            <ac:spMk id="13" creationId="{C8F4EF43-D895-98DD-4A51-9B40B22E4B89}"/>
          </ac:spMkLst>
        </pc:spChg>
        <pc:spChg chg="mod">
          <ac:chgData name="김기연" userId="d1822779-7e1c-4a24-b8f6-8af2faa366f0" providerId="ADAL" clId="{BB6347BD-F1C1-4AA8-AF49-559ED5929133}" dt="2025-06-27T08:37:15.465" v="7" actId="14100"/>
          <ac:spMkLst>
            <pc:docMk/>
            <pc:sldMk cId="3497645603" sldId="367"/>
            <ac:spMk id="18" creationId="{07F11754-835D-74A1-58DA-B7778DBC19EA}"/>
          </ac:spMkLst>
        </pc:spChg>
        <pc:spChg chg="mod">
          <ac:chgData name="김기연" userId="d1822779-7e1c-4a24-b8f6-8af2faa366f0" providerId="ADAL" clId="{BB6347BD-F1C1-4AA8-AF49-559ED5929133}" dt="2025-06-27T08:37:23.894" v="9" actId="14100"/>
          <ac:spMkLst>
            <pc:docMk/>
            <pc:sldMk cId="3497645603" sldId="367"/>
            <ac:spMk id="19" creationId="{2DC7A84B-C389-9EF7-00D3-C7F590784295}"/>
          </ac:spMkLst>
        </pc:spChg>
      </pc:sldChg>
      <pc:sldChg chg="modSp">
        <pc:chgData name="김기연" userId="d1822779-7e1c-4a24-b8f6-8af2faa366f0" providerId="ADAL" clId="{BB6347BD-F1C1-4AA8-AF49-559ED5929133}" dt="2025-06-27T08:38:09.968" v="13"/>
        <pc:sldMkLst>
          <pc:docMk/>
          <pc:sldMk cId="717341439" sldId="388"/>
        </pc:sldMkLst>
        <pc:spChg chg="mod">
          <ac:chgData name="김기연" userId="d1822779-7e1c-4a24-b8f6-8af2faa366f0" providerId="ADAL" clId="{BB6347BD-F1C1-4AA8-AF49-559ED5929133}" dt="2025-06-27T08:38:09.968" v="13"/>
          <ac:spMkLst>
            <pc:docMk/>
            <pc:sldMk cId="717341439" sldId="388"/>
            <ac:spMk id="59" creationId="{D036DE92-E392-D911-1C51-70002805FFC6}"/>
          </ac:spMkLst>
        </pc:spChg>
      </pc:sldChg>
      <pc:sldChg chg="modSp">
        <pc:chgData name="김기연" userId="d1822779-7e1c-4a24-b8f6-8af2faa366f0" providerId="ADAL" clId="{BB6347BD-F1C1-4AA8-AF49-559ED5929133}" dt="2025-06-27T08:38:58.456" v="19"/>
        <pc:sldMkLst>
          <pc:docMk/>
          <pc:sldMk cId="646722219" sldId="896"/>
        </pc:sldMkLst>
        <pc:graphicFrameChg chg="mod">
          <ac:chgData name="김기연" userId="d1822779-7e1c-4a24-b8f6-8af2faa366f0" providerId="ADAL" clId="{BB6347BD-F1C1-4AA8-AF49-559ED5929133}" dt="2025-06-27T08:38:58.456" v="19"/>
          <ac:graphicFrameMkLst>
            <pc:docMk/>
            <pc:sldMk cId="646722219" sldId="896"/>
            <ac:graphicFrameMk id="5" creationId="{68E418C0-D2B8-4FB7-BD11-AAE586D188DE}"/>
          </ac:graphicFrameMkLst>
        </pc:graphicFrameChg>
      </pc:sldChg>
      <pc:sldChg chg="modSp">
        <pc:chgData name="김기연" userId="d1822779-7e1c-4a24-b8f6-8af2faa366f0" providerId="ADAL" clId="{BB6347BD-F1C1-4AA8-AF49-559ED5929133}" dt="2025-06-27T08:38:29.161" v="14"/>
        <pc:sldMkLst>
          <pc:docMk/>
          <pc:sldMk cId="1470686029" sldId="898"/>
        </pc:sldMkLst>
        <pc:spChg chg="mod">
          <ac:chgData name="김기연" userId="d1822779-7e1c-4a24-b8f6-8af2faa366f0" providerId="ADAL" clId="{BB6347BD-F1C1-4AA8-AF49-559ED5929133}" dt="2025-06-27T08:38:29.161" v="14"/>
          <ac:spMkLst>
            <pc:docMk/>
            <pc:sldMk cId="1470686029" sldId="898"/>
            <ac:spMk id="59" creationId="{ECABC402-CFFC-1DA1-A02C-3C11C3175332}"/>
          </ac:spMkLst>
        </pc:spChg>
      </pc:sldChg>
      <pc:sldChg chg="modSp mod">
        <pc:chgData name="김기연" userId="d1822779-7e1c-4a24-b8f6-8af2faa366f0" providerId="ADAL" clId="{BB6347BD-F1C1-4AA8-AF49-559ED5929133}" dt="2025-06-27T08:38:06.544" v="12" actId="20577"/>
        <pc:sldMkLst>
          <pc:docMk/>
          <pc:sldMk cId="2227513171" sldId="901"/>
        </pc:sldMkLst>
        <pc:spChg chg="mod">
          <ac:chgData name="김기연" userId="d1822779-7e1c-4a24-b8f6-8af2faa366f0" providerId="ADAL" clId="{BB6347BD-F1C1-4AA8-AF49-559ED5929133}" dt="2025-06-27T08:38:06.544" v="12" actId="20577"/>
          <ac:spMkLst>
            <pc:docMk/>
            <pc:sldMk cId="2227513171" sldId="901"/>
            <ac:spMk id="59" creationId="{1247ACA2-3E28-8436-236D-3008838DB574}"/>
          </ac:spMkLst>
        </pc:spChg>
      </pc:sldChg>
      <pc:sldChg chg="modSp mod">
        <pc:chgData name="김기연" userId="d1822779-7e1c-4a24-b8f6-8af2faa366f0" providerId="ADAL" clId="{BB6347BD-F1C1-4AA8-AF49-559ED5929133}" dt="2025-06-27T08:42:03.355" v="699" actId="948"/>
        <pc:sldMkLst>
          <pc:docMk/>
          <pc:sldMk cId="2783531439" sldId="2177"/>
        </pc:sldMkLst>
        <pc:spChg chg="mod">
          <ac:chgData name="김기연" userId="d1822779-7e1c-4a24-b8f6-8af2faa366f0" providerId="ADAL" clId="{BB6347BD-F1C1-4AA8-AF49-559ED5929133}" dt="2025-06-27T08:42:03.355" v="699" actId="948"/>
          <ac:spMkLst>
            <pc:docMk/>
            <pc:sldMk cId="2783531439" sldId="2177"/>
            <ac:spMk id="22" creationId="{A0D950A3-2EEB-C8A1-BE3F-9A716194E062}"/>
          </ac:spMkLst>
        </pc:spChg>
      </pc:sldChg>
      <pc:sldChg chg="addSp delSp modSp mod chgLayout">
        <pc:chgData name="김기연" userId="d1822779-7e1c-4a24-b8f6-8af2faa366f0" providerId="ADAL" clId="{BB6347BD-F1C1-4AA8-AF49-559ED5929133}" dt="2025-06-27T08:42:35.418" v="705" actId="20577"/>
        <pc:sldMkLst>
          <pc:docMk/>
          <pc:sldMk cId="91457822" sldId="2211"/>
        </pc:sldMkLst>
        <pc:spChg chg="mod ord">
          <ac:chgData name="김기연" userId="d1822779-7e1c-4a24-b8f6-8af2faa366f0" providerId="ADAL" clId="{BB6347BD-F1C1-4AA8-AF49-559ED5929133}" dt="2025-06-27T08:42:34.018" v="703" actId="6264"/>
          <ac:spMkLst>
            <pc:docMk/>
            <pc:sldMk cId="91457822" sldId="2211"/>
            <ac:spMk id="2" creationId="{100FD4E9-478E-2CB7-24A9-9618723BDDE7}"/>
          </ac:spMkLst>
        </pc:spChg>
        <pc:spChg chg="mod ord">
          <ac:chgData name="김기연" userId="d1822779-7e1c-4a24-b8f6-8af2faa366f0" providerId="ADAL" clId="{BB6347BD-F1C1-4AA8-AF49-559ED5929133}" dt="2025-06-27T08:42:34.018" v="703" actId="6264"/>
          <ac:spMkLst>
            <pc:docMk/>
            <pc:sldMk cId="91457822" sldId="2211"/>
            <ac:spMk id="10" creationId="{D38A727A-31C5-19FF-BC24-BF80EFA44E14}"/>
          </ac:spMkLst>
        </pc:spChg>
        <pc:spChg chg="mod ord">
          <ac:chgData name="김기연" userId="d1822779-7e1c-4a24-b8f6-8af2faa366f0" providerId="ADAL" clId="{BB6347BD-F1C1-4AA8-AF49-559ED5929133}" dt="2025-06-27T08:42:34.018" v="703" actId="6264"/>
          <ac:spMkLst>
            <pc:docMk/>
            <pc:sldMk cId="91457822" sldId="2211"/>
            <ac:spMk id="11" creationId="{FD76F4CB-9CDA-09D0-0CF1-E9758EFA0A31}"/>
          </ac:spMkLst>
        </pc:spChg>
        <pc:spChg chg="mod ord">
          <ac:chgData name="김기연" userId="d1822779-7e1c-4a24-b8f6-8af2faa366f0" providerId="ADAL" clId="{BB6347BD-F1C1-4AA8-AF49-559ED5929133}" dt="2025-06-27T08:42:34.018" v="703" actId="6264"/>
          <ac:spMkLst>
            <pc:docMk/>
            <pc:sldMk cId="91457822" sldId="2211"/>
            <ac:spMk id="15" creationId="{3FCEDF2F-DCE5-CF64-07CD-9EA950EBCE6E}"/>
          </ac:spMkLst>
        </pc:spChg>
        <pc:spChg chg="add mod ord">
          <ac:chgData name="김기연" userId="d1822779-7e1c-4a24-b8f6-8af2faa366f0" providerId="ADAL" clId="{BB6347BD-F1C1-4AA8-AF49-559ED5929133}" dt="2025-06-27T08:42:35.418" v="705" actId="20577"/>
          <ac:spMkLst>
            <pc:docMk/>
            <pc:sldMk cId="91457822" sldId="2211"/>
            <ac:spMk id="16" creationId="{0DD8FEB0-3FC8-D64A-B686-A41CB837BFE9}"/>
          </ac:spMkLst>
        </pc:spChg>
      </pc:sldChg>
      <pc:sldChg chg="addSp delSp modSp mod chgLayout">
        <pc:chgData name="김기연" userId="d1822779-7e1c-4a24-b8f6-8af2faa366f0" providerId="ADAL" clId="{BB6347BD-F1C1-4AA8-AF49-559ED5929133}" dt="2025-06-27T08:42:25.698" v="702"/>
        <pc:sldMkLst>
          <pc:docMk/>
          <pc:sldMk cId="336715651" sldId="2243"/>
        </pc:sldMkLst>
        <pc:spChg chg="mod ord">
          <ac:chgData name="김기연" userId="d1822779-7e1c-4a24-b8f6-8af2faa366f0" providerId="ADAL" clId="{BB6347BD-F1C1-4AA8-AF49-559ED5929133}" dt="2025-06-27T08:42:24.718" v="701" actId="6264"/>
          <ac:spMkLst>
            <pc:docMk/>
            <pc:sldMk cId="336715651" sldId="2243"/>
            <ac:spMk id="2" creationId="{7E06F3F5-1D4D-F49A-BBC7-587A4F1E2771}"/>
          </ac:spMkLst>
        </pc:spChg>
        <pc:spChg chg="mod ord">
          <ac:chgData name="김기연" userId="d1822779-7e1c-4a24-b8f6-8af2faa366f0" providerId="ADAL" clId="{BB6347BD-F1C1-4AA8-AF49-559ED5929133}" dt="2025-06-27T08:42:24.718" v="701" actId="6264"/>
          <ac:spMkLst>
            <pc:docMk/>
            <pc:sldMk cId="336715651" sldId="2243"/>
            <ac:spMk id="10" creationId="{DAE8C4CE-3593-0F13-C40A-BD7AD3BFB6EB}"/>
          </ac:spMkLst>
        </pc:spChg>
        <pc:spChg chg="mod ord">
          <ac:chgData name="김기연" userId="d1822779-7e1c-4a24-b8f6-8af2faa366f0" providerId="ADAL" clId="{BB6347BD-F1C1-4AA8-AF49-559ED5929133}" dt="2025-06-27T08:42:24.718" v="701" actId="6264"/>
          <ac:spMkLst>
            <pc:docMk/>
            <pc:sldMk cId="336715651" sldId="2243"/>
            <ac:spMk id="11" creationId="{4B9FB4B9-2CDF-C01C-A6C5-70753FFCBEB6}"/>
          </ac:spMkLst>
        </pc:spChg>
        <pc:spChg chg="mod ord">
          <ac:chgData name="김기연" userId="d1822779-7e1c-4a24-b8f6-8af2faa366f0" providerId="ADAL" clId="{BB6347BD-F1C1-4AA8-AF49-559ED5929133}" dt="2025-06-27T08:42:24.718" v="701" actId="6264"/>
          <ac:spMkLst>
            <pc:docMk/>
            <pc:sldMk cId="336715651" sldId="2243"/>
            <ac:spMk id="12" creationId="{C03707DA-2F54-D755-4BAC-FB8734A3E93B}"/>
          </ac:spMkLst>
        </pc:spChg>
        <pc:spChg chg="mod ord">
          <ac:chgData name="김기연" userId="d1822779-7e1c-4a24-b8f6-8af2faa366f0" providerId="ADAL" clId="{BB6347BD-F1C1-4AA8-AF49-559ED5929133}" dt="2025-06-27T08:42:24.718" v="701" actId="6264"/>
          <ac:spMkLst>
            <pc:docMk/>
            <pc:sldMk cId="336715651" sldId="2243"/>
            <ac:spMk id="15" creationId="{C9E587F8-A40A-ACE2-6A8D-CB70F0554B53}"/>
          </ac:spMkLst>
        </pc:spChg>
        <pc:spChg chg="add mod ord">
          <ac:chgData name="김기연" userId="d1822779-7e1c-4a24-b8f6-8af2faa366f0" providerId="ADAL" clId="{BB6347BD-F1C1-4AA8-AF49-559ED5929133}" dt="2025-06-27T08:42:25.698" v="702"/>
          <ac:spMkLst>
            <pc:docMk/>
            <pc:sldMk cId="336715651" sldId="2243"/>
            <ac:spMk id="16" creationId="{3EB63E08-FB08-D621-5FB3-B7A541D7AE77}"/>
          </ac:spMkLst>
        </pc:spChg>
      </pc:sldChg>
    </pc:docChg>
  </pc:docChgLst>
  <pc:docChgLst>
    <pc:chgData name="안성준" userId="6d9c5551-d4d4-4b80-89d1-ffd49af233a7" providerId="ADAL" clId="{B0153203-47C1-4CE9-AC82-3E3858BD0C28}"/>
    <pc:docChg chg="undo redo custSel addSld delSld modSld sldOrd modMainMaster addSection delSection modSection">
      <pc:chgData name="안성준" userId="6d9c5551-d4d4-4b80-89d1-ffd49af233a7" providerId="ADAL" clId="{B0153203-47C1-4CE9-AC82-3E3858BD0C28}" dt="2025-06-27T08:48:59.066" v="38611" actId="20577"/>
      <pc:docMkLst>
        <pc:docMk/>
      </pc:docMkLst>
      <pc:sldChg chg="addSp delSp modSp mod">
        <pc:chgData name="안성준" userId="6d9c5551-d4d4-4b80-89d1-ffd49af233a7" providerId="ADAL" clId="{B0153203-47C1-4CE9-AC82-3E3858BD0C28}" dt="2025-06-27T06:44:02.816" v="36862" actId="22"/>
        <pc:sldMkLst>
          <pc:docMk/>
          <pc:sldMk cId="663090028" sldId="259"/>
        </pc:sldMkLst>
        <pc:spChg chg="mod">
          <ac:chgData name="안성준" userId="6d9c5551-d4d4-4b80-89d1-ffd49af233a7" providerId="ADAL" clId="{B0153203-47C1-4CE9-AC82-3E3858BD0C28}" dt="2025-06-24T00:26:22.423" v="5613" actId="20577"/>
          <ac:spMkLst>
            <pc:docMk/>
            <pc:sldMk cId="663090028" sldId="259"/>
            <ac:spMk id="3" creationId="{95F57DC9-C93A-4186-A70B-EE25477B45C9}"/>
          </ac:spMkLst>
        </pc:spChg>
        <pc:spChg chg="mod">
          <ac:chgData name="안성준" userId="6d9c5551-d4d4-4b80-89d1-ffd49af233a7" providerId="ADAL" clId="{B0153203-47C1-4CE9-AC82-3E3858BD0C28}" dt="2025-06-23T23:56:15.194" v="5530"/>
          <ac:spMkLst>
            <pc:docMk/>
            <pc:sldMk cId="663090028" sldId="259"/>
            <ac:spMk id="5" creationId="{029A339E-21A1-41D7-8EEF-1BB6F1C3B0B0}"/>
          </ac:spMkLst>
        </pc:spChg>
        <pc:picChg chg="add mod">
          <ac:chgData name="안성준" userId="6d9c5551-d4d4-4b80-89d1-ffd49af233a7" providerId="ADAL" clId="{B0153203-47C1-4CE9-AC82-3E3858BD0C28}" dt="2025-06-23T23:57:26.099" v="5542"/>
          <ac:picMkLst>
            <pc:docMk/>
            <pc:sldMk cId="663090028" sldId="259"/>
            <ac:picMk id="2" creationId="{DA2488EF-CAC5-8E46-1F3B-169C4A1BE0E6}"/>
          </ac:picMkLst>
        </pc:picChg>
      </pc:sldChg>
      <pc:sldChg chg="modSp mod">
        <pc:chgData name="안성준" userId="6d9c5551-d4d4-4b80-89d1-ffd49af233a7" providerId="ADAL" clId="{B0153203-47C1-4CE9-AC82-3E3858BD0C28}" dt="2025-06-27T04:19:23.225" v="34772"/>
        <pc:sldMkLst>
          <pc:docMk/>
          <pc:sldMk cId="936676672" sldId="344"/>
        </pc:sldMkLst>
        <pc:graphicFrameChg chg="mod modGraphic">
          <ac:chgData name="안성준" userId="6d9c5551-d4d4-4b80-89d1-ffd49af233a7" providerId="ADAL" clId="{B0153203-47C1-4CE9-AC82-3E3858BD0C28}" dt="2025-06-27T04:19:23.225" v="34772"/>
          <ac:graphicFrameMkLst>
            <pc:docMk/>
            <pc:sldMk cId="936676672" sldId="344"/>
            <ac:graphicFrameMk id="7" creationId="{978119AB-B35B-4D30-BA38-8140FAF453A1}"/>
          </ac:graphicFrameMkLst>
        </pc:graphicFrameChg>
      </pc:sldChg>
      <pc:sldChg chg="delSp modSp add del mod">
        <pc:chgData name="안성준" userId="6d9c5551-d4d4-4b80-89d1-ffd49af233a7" providerId="ADAL" clId="{B0153203-47C1-4CE9-AC82-3E3858BD0C28}" dt="2025-06-27T07:33:17.465" v="37067" actId="478"/>
        <pc:sldMkLst>
          <pc:docMk/>
          <pc:sldMk cId="706377792" sldId="346"/>
        </pc:sldMkLst>
        <pc:graphicFrameChg chg="mod">
          <ac:chgData name="안성준" userId="6d9c5551-d4d4-4b80-89d1-ffd49af233a7" providerId="ADAL" clId="{B0153203-47C1-4CE9-AC82-3E3858BD0C28}" dt="2025-06-27T07:32:26.049" v="37063"/>
          <ac:graphicFrameMkLst>
            <pc:docMk/>
            <pc:sldMk cId="706377792" sldId="346"/>
            <ac:graphicFrameMk id="3" creationId="{2BD246FB-AAC0-7143-01C9-031340E53FC3}"/>
          </ac:graphicFrameMkLst>
        </pc:graphicFrameChg>
      </pc:sldChg>
      <pc:sldChg chg="delSp modSp mod">
        <pc:chgData name="안성준" userId="6d9c5551-d4d4-4b80-89d1-ffd49af233a7" providerId="ADAL" clId="{B0153203-47C1-4CE9-AC82-3E3858BD0C28}" dt="2025-06-25T06:39:30.654" v="26094" actId="20577"/>
        <pc:sldMkLst>
          <pc:docMk/>
          <pc:sldMk cId="2167379269" sldId="347"/>
        </pc:sldMkLst>
        <pc:graphicFrameChg chg="mod modGraphic">
          <ac:chgData name="안성준" userId="6d9c5551-d4d4-4b80-89d1-ffd49af233a7" providerId="ADAL" clId="{B0153203-47C1-4CE9-AC82-3E3858BD0C28}" dt="2025-06-25T06:39:30.654" v="26094" actId="20577"/>
          <ac:graphicFrameMkLst>
            <pc:docMk/>
            <pc:sldMk cId="2167379269" sldId="347"/>
            <ac:graphicFrameMk id="3" creationId="{64FA5E50-B9A4-4D83-B4D1-52AE8333F6ED}"/>
          </ac:graphicFrameMkLst>
        </pc:graphicFrameChg>
      </pc:sldChg>
      <pc:sldChg chg="delSp mod">
        <pc:chgData name="안성준" userId="6d9c5551-d4d4-4b80-89d1-ffd49af233a7" providerId="ADAL" clId="{B0153203-47C1-4CE9-AC82-3E3858BD0C28}" dt="2025-06-23T02:16:07.826" v="15" actId="478"/>
        <pc:sldMkLst>
          <pc:docMk/>
          <pc:sldMk cId="2527696002" sldId="359"/>
        </pc:sldMkLst>
      </pc:sldChg>
      <pc:sldChg chg="addSp delSp modSp mod">
        <pc:chgData name="안성준" userId="6d9c5551-d4d4-4b80-89d1-ffd49af233a7" providerId="ADAL" clId="{B0153203-47C1-4CE9-AC82-3E3858BD0C28}" dt="2025-06-24T00:26:32.680" v="5615" actId="20577"/>
        <pc:sldMkLst>
          <pc:docMk/>
          <pc:sldMk cId="1687266130" sldId="362"/>
        </pc:sldMkLst>
        <pc:spChg chg="mod">
          <ac:chgData name="안성준" userId="6d9c5551-d4d4-4b80-89d1-ffd49af233a7" providerId="ADAL" clId="{B0153203-47C1-4CE9-AC82-3E3858BD0C28}" dt="2025-06-24T00:21:08.674" v="5592"/>
          <ac:spMkLst>
            <pc:docMk/>
            <pc:sldMk cId="1687266130" sldId="362"/>
            <ac:spMk id="6" creationId="{DEC948E3-FBF5-45EE-B6C5-B3EBDB6CD957}"/>
          </ac:spMkLst>
        </pc:spChg>
        <pc:spChg chg="mod">
          <ac:chgData name="안성준" userId="6d9c5551-d4d4-4b80-89d1-ffd49af233a7" providerId="ADAL" clId="{B0153203-47C1-4CE9-AC82-3E3858BD0C28}" dt="2025-06-24T00:26:32.680" v="5615" actId="20577"/>
          <ac:spMkLst>
            <pc:docMk/>
            <pc:sldMk cId="1687266130" sldId="362"/>
            <ac:spMk id="19" creationId="{49EB61F0-5091-4064-AF83-C21077B61AEB}"/>
          </ac:spMkLst>
        </pc:spChg>
        <pc:spChg chg="mod">
          <ac:chgData name="안성준" userId="6d9c5551-d4d4-4b80-89d1-ffd49af233a7" providerId="ADAL" clId="{B0153203-47C1-4CE9-AC82-3E3858BD0C28}" dt="2025-06-24T00:21:41.711" v="5606" actId="20577"/>
          <ac:spMkLst>
            <pc:docMk/>
            <pc:sldMk cId="1687266130" sldId="362"/>
            <ac:spMk id="24" creationId="{9B295392-FB91-4594-8D67-2C3EFB13B1D7}"/>
          </ac:spMkLst>
        </pc:spChg>
      </pc:sldChg>
      <pc:sldChg chg="delSp modSp add del mod">
        <pc:chgData name="안성준" userId="6d9c5551-d4d4-4b80-89d1-ffd49af233a7" providerId="ADAL" clId="{B0153203-47C1-4CE9-AC82-3E3858BD0C28}" dt="2025-06-27T08:48:59.066" v="38611" actId="20577"/>
        <pc:sldMkLst>
          <pc:docMk/>
          <pc:sldMk cId="2283587646" sldId="366"/>
        </pc:sldMkLst>
        <pc:graphicFrameChg chg="mod modGraphic">
          <ac:chgData name="안성준" userId="6d9c5551-d4d4-4b80-89d1-ffd49af233a7" providerId="ADAL" clId="{B0153203-47C1-4CE9-AC82-3E3858BD0C28}" dt="2025-06-27T08:48:59.066" v="38611" actId="20577"/>
          <ac:graphicFrameMkLst>
            <pc:docMk/>
            <pc:sldMk cId="2283587646" sldId="366"/>
            <ac:graphicFrameMk id="2" creationId="{4F4289B4-E134-2A20-D909-0414C49011C4}"/>
          </ac:graphicFrameMkLst>
        </pc:graphicFrameChg>
      </pc:sldChg>
      <pc:sldChg chg="modSp mod">
        <pc:chgData name="안성준" userId="6d9c5551-d4d4-4b80-89d1-ffd49af233a7" providerId="ADAL" clId="{B0153203-47C1-4CE9-AC82-3E3858BD0C28}" dt="2025-06-27T08:35:30.893" v="38592"/>
        <pc:sldMkLst>
          <pc:docMk/>
          <pc:sldMk cId="3497645603" sldId="367"/>
        </pc:sldMkLst>
        <pc:spChg chg="mod">
          <ac:chgData name="안성준" userId="6d9c5551-d4d4-4b80-89d1-ffd49af233a7" providerId="ADAL" clId="{B0153203-47C1-4CE9-AC82-3E3858BD0C28}" dt="2025-06-27T08:32:52.682" v="38240"/>
          <ac:spMkLst>
            <pc:docMk/>
            <pc:sldMk cId="3497645603" sldId="367"/>
            <ac:spMk id="13" creationId="{C8F4EF43-D895-98DD-4A51-9B40B22E4B89}"/>
          </ac:spMkLst>
        </pc:spChg>
        <pc:spChg chg="mod">
          <ac:chgData name="안성준" userId="6d9c5551-d4d4-4b80-89d1-ffd49af233a7" providerId="ADAL" clId="{B0153203-47C1-4CE9-AC82-3E3858BD0C28}" dt="2025-06-27T08:35:30.893" v="38592"/>
          <ac:spMkLst>
            <pc:docMk/>
            <pc:sldMk cId="3497645603" sldId="367"/>
            <ac:spMk id="18" creationId="{07F11754-835D-74A1-58DA-B7778DBC19EA}"/>
          </ac:spMkLst>
        </pc:spChg>
        <pc:spChg chg="mod">
          <ac:chgData name="안성준" userId="6d9c5551-d4d4-4b80-89d1-ffd49af233a7" providerId="ADAL" clId="{B0153203-47C1-4CE9-AC82-3E3858BD0C28}" dt="2025-06-27T08:29:35.755" v="38170"/>
          <ac:spMkLst>
            <pc:docMk/>
            <pc:sldMk cId="3497645603" sldId="367"/>
            <ac:spMk id="19" creationId="{2DC7A84B-C389-9EF7-00D3-C7F590784295}"/>
          </ac:spMkLst>
        </pc:spChg>
      </pc:sldChg>
      <pc:sldChg chg="del">
        <pc:chgData name="안성준" userId="6d9c5551-d4d4-4b80-89d1-ffd49af233a7" providerId="ADAL" clId="{B0153203-47C1-4CE9-AC82-3E3858BD0C28}" dt="2025-06-27T02:19:18.278" v="32687" actId="47"/>
        <pc:sldMkLst>
          <pc:docMk/>
          <pc:sldMk cId="1242177877" sldId="370"/>
        </pc:sldMkLst>
      </pc:sldChg>
      <pc:sldChg chg="delSp mod">
        <pc:chgData name="안성준" userId="6d9c5551-d4d4-4b80-89d1-ffd49af233a7" providerId="ADAL" clId="{B0153203-47C1-4CE9-AC82-3E3858BD0C28}" dt="2025-06-23T02:15:58.570" v="11" actId="478"/>
        <pc:sldMkLst>
          <pc:docMk/>
          <pc:sldMk cId="3748167120" sldId="376"/>
        </pc:sldMkLst>
      </pc:sldChg>
      <pc:sldChg chg="del">
        <pc:chgData name="안성준" userId="6d9c5551-d4d4-4b80-89d1-ffd49af233a7" providerId="ADAL" clId="{B0153203-47C1-4CE9-AC82-3E3858BD0C28}" dt="2025-06-25T06:37:19.302" v="26036" actId="47"/>
        <pc:sldMkLst>
          <pc:docMk/>
          <pc:sldMk cId="3509287032" sldId="386"/>
        </pc:sldMkLst>
      </pc:sldChg>
      <pc:sldChg chg="add del">
        <pc:chgData name="안성준" userId="6d9c5551-d4d4-4b80-89d1-ffd49af233a7" providerId="ADAL" clId="{B0153203-47C1-4CE9-AC82-3E3858BD0C28}" dt="2025-06-27T04:35:52.158" v="34773"/>
        <pc:sldMkLst>
          <pc:docMk/>
          <pc:sldMk cId="717341439" sldId="388"/>
        </pc:sldMkLst>
      </pc:sldChg>
      <pc:sldChg chg="del">
        <pc:chgData name="안성준" userId="6d9c5551-d4d4-4b80-89d1-ffd49af233a7" providerId="ADAL" clId="{B0153203-47C1-4CE9-AC82-3E3858BD0C28}" dt="2025-06-23T02:29:10.882" v="94" actId="47"/>
        <pc:sldMkLst>
          <pc:docMk/>
          <pc:sldMk cId="438729540" sldId="390"/>
        </pc:sldMkLst>
      </pc:sldChg>
      <pc:sldChg chg="del">
        <pc:chgData name="안성준" userId="6d9c5551-d4d4-4b80-89d1-ffd49af233a7" providerId="ADAL" clId="{B0153203-47C1-4CE9-AC82-3E3858BD0C28}" dt="2025-06-23T02:16:05.172" v="14" actId="47"/>
        <pc:sldMkLst>
          <pc:docMk/>
          <pc:sldMk cId="2385829466" sldId="718"/>
        </pc:sldMkLst>
      </pc:sldChg>
      <pc:sldChg chg="del">
        <pc:chgData name="안성준" userId="6d9c5551-d4d4-4b80-89d1-ffd49af233a7" providerId="ADAL" clId="{B0153203-47C1-4CE9-AC82-3E3858BD0C28}" dt="2025-06-23T02:16:00.205" v="12" actId="47"/>
        <pc:sldMkLst>
          <pc:docMk/>
          <pc:sldMk cId="3791663613" sldId="889"/>
        </pc:sldMkLst>
      </pc:sldChg>
      <pc:sldChg chg="del">
        <pc:chgData name="안성준" userId="6d9c5551-d4d4-4b80-89d1-ffd49af233a7" providerId="ADAL" clId="{B0153203-47C1-4CE9-AC82-3E3858BD0C28}" dt="2025-06-23T02:16:01.362" v="13" actId="47"/>
        <pc:sldMkLst>
          <pc:docMk/>
          <pc:sldMk cId="251407273" sldId="890"/>
        </pc:sldMkLst>
      </pc:sldChg>
      <pc:sldChg chg="del">
        <pc:chgData name="안성준" userId="6d9c5551-d4d4-4b80-89d1-ffd49af233a7" providerId="ADAL" clId="{B0153203-47C1-4CE9-AC82-3E3858BD0C28}" dt="2025-06-23T02:16:12.492" v="17" actId="47"/>
        <pc:sldMkLst>
          <pc:docMk/>
          <pc:sldMk cId="1638528583" sldId="895"/>
        </pc:sldMkLst>
      </pc:sldChg>
      <pc:sldChg chg="add del">
        <pc:chgData name="안성준" userId="6d9c5551-d4d4-4b80-89d1-ffd49af233a7" providerId="ADAL" clId="{B0153203-47C1-4CE9-AC82-3E3858BD0C28}" dt="2025-06-27T04:35:52.158" v="34773"/>
        <pc:sldMkLst>
          <pc:docMk/>
          <pc:sldMk cId="646722219" sldId="896"/>
        </pc:sldMkLst>
      </pc:sldChg>
      <pc:sldChg chg="add del">
        <pc:chgData name="안성준" userId="6d9c5551-d4d4-4b80-89d1-ffd49af233a7" providerId="ADAL" clId="{B0153203-47C1-4CE9-AC82-3E3858BD0C28}" dt="2025-06-27T05:38:26.467" v="36373" actId="2696"/>
        <pc:sldMkLst>
          <pc:docMk/>
          <pc:sldMk cId="790697430" sldId="897"/>
        </pc:sldMkLst>
      </pc:sldChg>
      <pc:sldChg chg="del">
        <pc:chgData name="안성준" userId="6d9c5551-d4d4-4b80-89d1-ffd49af233a7" providerId="ADAL" clId="{B0153203-47C1-4CE9-AC82-3E3858BD0C28}" dt="2025-06-27T02:19:17.554" v="32686" actId="47"/>
        <pc:sldMkLst>
          <pc:docMk/>
          <pc:sldMk cId="2654293709" sldId="897"/>
        </pc:sldMkLst>
      </pc:sldChg>
      <pc:sldChg chg="addSp modSp add del">
        <pc:chgData name="안성준" userId="6d9c5551-d4d4-4b80-89d1-ffd49af233a7" providerId="ADAL" clId="{B0153203-47C1-4CE9-AC82-3E3858BD0C28}" dt="2025-06-27T05:44:50.719" v="36702" actId="47"/>
        <pc:sldMkLst>
          <pc:docMk/>
          <pc:sldMk cId="3086979001" sldId="897"/>
        </pc:sldMkLst>
      </pc:sldChg>
      <pc:sldChg chg="add del">
        <pc:chgData name="안성준" userId="6d9c5551-d4d4-4b80-89d1-ffd49af233a7" providerId="ADAL" clId="{B0153203-47C1-4CE9-AC82-3E3858BD0C28}" dt="2025-06-27T04:35:52.158" v="34773"/>
        <pc:sldMkLst>
          <pc:docMk/>
          <pc:sldMk cId="1470686029" sldId="898"/>
        </pc:sldMkLst>
      </pc:sldChg>
      <pc:sldChg chg="add del mod modShow">
        <pc:chgData name="안성준" userId="6d9c5551-d4d4-4b80-89d1-ffd49af233a7" providerId="ADAL" clId="{B0153203-47C1-4CE9-AC82-3E3858BD0C28}" dt="2025-06-27T05:38:19.392" v="36370" actId="47"/>
        <pc:sldMkLst>
          <pc:docMk/>
          <pc:sldMk cId="2942379136" sldId="899"/>
        </pc:sldMkLst>
      </pc:sldChg>
      <pc:sldChg chg="del">
        <pc:chgData name="안성준" userId="6d9c5551-d4d4-4b80-89d1-ffd49af233a7" providerId="ADAL" clId="{B0153203-47C1-4CE9-AC82-3E3858BD0C28}" dt="2025-06-23T02:15:36.926" v="0" actId="47"/>
        <pc:sldMkLst>
          <pc:docMk/>
          <pc:sldMk cId="442795413" sldId="901"/>
        </pc:sldMkLst>
      </pc:sldChg>
      <pc:sldChg chg="add del">
        <pc:chgData name="안성준" userId="6d9c5551-d4d4-4b80-89d1-ffd49af233a7" providerId="ADAL" clId="{B0153203-47C1-4CE9-AC82-3E3858BD0C28}" dt="2025-06-27T04:35:52.158" v="34773"/>
        <pc:sldMkLst>
          <pc:docMk/>
          <pc:sldMk cId="2227513171" sldId="901"/>
        </pc:sldMkLst>
      </pc:sldChg>
      <pc:sldChg chg="del">
        <pc:chgData name="안성준" userId="6d9c5551-d4d4-4b80-89d1-ffd49af233a7" providerId="ADAL" clId="{B0153203-47C1-4CE9-AC82-3E3858BD0C28}" dt="2025-06-23T02:15:39.348" v="1" actId="47"/>
        <pc:sldMkLst>
          <pc:docMk/>
          <pc:sldMk cId="1768401518" sldId="902"/>
        </pc:sldMkLst>
      </pc:sldChg>
      <pc:sldChg chg="add del">
        <pc:chgData name="안성준" userId="6d9c5551-d4d4-4b80-89d1-ffd49af233a7" providerId="ADAL" clId="{B0153203-47C1-4CE9-AC82-3E3858BD0C28}" dt="2025-06-27T05:38:11.380" v="36366" actId="47"/>
        <pc:sldMkLst>
          <pc:docMk/>
          <pc:sldMk cId="3377627177" sldId="902"/>
        </pc:sldMkLst>
      </pc:sldChg>
      <pc:sldChg chg="add del mod modShow">
        <pc:chgData name="안성준" userId="6d9c5551-d4d4-4b80-89d1-ffd49af233a7" providerId="ADAL" clId="{B0153203-47C1-4CE9-AC82-3E3858BD0C28}" dt="2025-06-27T05:38:14.950" v="36368" actId="47"/>
        <pc:sldMkLst>
          <pc:docMk/>
          <pc:sldMk cId="685416065" sldId="903"/>
        </pc:sldMkLst>
      </pc:sldChg>
      <pc:sldChg chg="add del mod modShow">
        <pc:chgData name="안성준" userId="6d9c5551-d4d4-4b80-89d1-ffd49af233a7" providerId="ADAL" clId="{B0153203-47C1-4CE9-AC82-3E3858BD0C28}" dt="2025-06-27T05:38:21.904" v="36372" actId="47"/>
        <pc:sldMkLst>
          <pc:docMk/>
          <pc:sldMk cId="2375170937" sldId="905"/>
        </pc:sldMkLst>
      </pc:sldChg>
      <pc:sldChg chg="del">
        <pc:chgData name="안성준" userId="6d9c5551-d4d4-4b80-89d1-ffd49af233a7" providerId="ADAL" clId="{B0153203-47C1-4CE9-AC82-3E3858BD0C28}" dt="2025-06-23T02:16:36.558" v="21" actId="47"/>
        <pc:sldMkLst>
          <pc:docMk/>
          <pc:sldMk cId="3396898265" sldId="905"/>
        </pc:sldMkLst>
      </pc:sldChg>
      <pc:sldChg chg="del">
        <pc:chgData name="안성준" userId="6d9c5551-d4d4-4b80-89d1-ffd49af233a7" providerId="ADAL" clId="{B0153203-47C1-4CE9-AC82-3E3858BD0C28}" dt="2025-06-23T02:16:10.302" v="16" actId="47"/>
        <pc:sldMkLst>
          <pc:docMk/>
          <pc:sldMk cId="1489272020" sldId="906"/>
        </pc:sldMkLst>
      </pc:sldChg>
      <pc:sldChg chg="add del">
        <pc:chgData name="안성준" userId="6d9c5551-d4d4-4b80-89d1-ffd49af233a7" providerId="ADAL" clId="{B0153203-47C1-4CE9-AC82-3E3858BD0C28}" dt="2025-06-27T04:58:40.386" v="34774" actId="47"/>
        <pc:sldMkLst>
          <pc:docMk/>
          <pc:sldMk cId="2201106250" sldId="906"/>
        </pc:sldMkLst>
      </pc:sldChg>
      <pc:sldChg chg="add del mod modShow">
        <pc:chgData name="안성준" userId="6d9c5551-d4d4-4b80-89d1-ffd49af233a7" providerId="ADAL" clId="{B0153203-47C1-4CE9-AC82-3E3858BD0C28}" dt="2025-06-27T05:45:14.503" v="36704" actId="47"/>
        <pc:sldMkLst>
          <pc:docMk/>
          <pc:sldMk cId="3173856176" sldId="907"/>
        </pc:sldMkLst>
      </pc:sldChg>
      <pc:sldChg chg="add del mod modShow">
        <pc:chgData name="안성준" userId="6d9c5551-d4d4-4b80-89d1-ffd49af233a7" providerId="ADAL" clId="{B0153203-47C1-4CE9-AC82-3E3858BD0C28}" dt="2025-06-27T05:45:15.281" v="36705" actId="47"/>
        <pc:sldMkLst>
          <pc:docMk/>
          <pc:sldMk cId="2175058269" sldId="909"/>
        </pc:sldMkLst>
      </pc:sldChg>
      <pc:sldChg chg="add del mod modShow">
        <pc:chgData name="안성준" userId="6d9c5551-d4d4-4b80-89d1-ffd49af233a7" providerId="ADAL" clId="{B0153203-47C1-4CE9-AC82-3E3858BD0C28}" dt="2025-06-27T05:45:16.339" v="36706" actId="47"/>
        <pc:sldMkLst>
          <pc:docMk/>
          <pc:sldMk cId="3199601101" sldId="910"/>
        </pc:sldMkLst>
      </pc:sldChg>
      <pc:sldChg chg="add del mod modShow">
        <pc:chgData name="안성준" userId="6d9c5551-d4d4-4b80-89d1-ffd49af233a7" providerId="ADAL" clId="{B0153203-47C1-4CE9-AC82-3E3858BD0C28}" dt="2025-06-27T05:45:17.076" v="36707" actId="47"/>
        <pc:sldMkLst>
          <pc:docMk/>
          <pc:sldMk cId="3533133469" sldId="911"/>
        </pc:sldMkLst>
      </pc:sldChg>
      <pc:sldChg chg="add del mod modShow">
        <pc:chgData name="안성준" userId="6d9c5551-d4d4-4b80-89d1-ffd49af233a7" providerId="ADAL" clId="{B0153203-47C1-4CE9-AC82-3E3858BD0C28}" dt="2025-06-27T05:38:12.318" v="36367" actId="47"/>
        <pc:sldMkLst>
          <pc:docMk/>
          <pc:sldMk cId="460676852" sldId="912"/>
        </pc:sldMkLst>
      </pc:sldChg>
      <pc:sldChg chg="modSp add del mod ord modShow">
        <pc:chgData name="안성준" userId="6d9c5551-d4d4-4b80-89d1-ffd49af233a7" providerId="ADAL" clId="{B0153203-47C1-4CE9-AC82-3E3858BD0C28}" dt="2025-06-27T05:31:25.790" v="35752" actId="47"/>
        <pc:sldMkLst>
          <pc:docMk/>
          <pc:sldMk cId="3217258415" sldId="913"/>
        </pc:sldMkLst>
      </pc:sldChg>
      <pc:sldChg chg="add del mod modShow">
        <pc:chgData name="안성준" userId="6d9c5551-d4d4-4b80-89d1-ffd49af233a7" providerId="ADAL" clId="{B0153203-47C1-4CE9-AC82-3E3858BD0C28}" dt="2025-06-27T05:45:12.889" v="36703" actId="47"/>
        <pc:sldMkLst>
          <pc:docMk/>
          <pc:sldMk cId="3616123250" sldId="914"/>
        </pc:sldMkLst>
      </pc:sldChg>
      <pc:sldChg chg="add del mod modShow">
        <pc:chgData name="안성준" userId="6d9c5551-d4d4-4b80-89d1-ffd49af233a7" providerId="ADAL" clId="{B0153203-47C1-4CE9-AC82-3E3858BD0C28}" dt="2025-06-27T05:38:20.779" v="36371" actId="47"/>
        <pc:sldMkLst>
          <pc:docMk/>
          <pc:sldMk cId="2837978036" sldId="915"/>
        </pc:sldMkLst>
      </pc:sldChg>
      <pc:sldChg chg="add del mod modShow">
        <pc:chgData name="안성준" userId="6d9c5551-d4d4-4b80-89d1-ffd49af233a7" providerId="ADAL" clId="{B0153203-47C1-4CE9-AC82-3E3858BD0C28}" dt="2025-06-27T05:38:17.065" v="36369" actId="47"/>
        <pc:sldMkLst>
          <pc:docMk/>
          <pc:sldMk cId="151121457" sldId="916"/>
        </pc:sldMkLst>
      </pc:sldChg>
      <pc:sldChg chg="addSp modSp add del">
        <pc:chgData name="안성준" userId="6d9c5551-d4d4-4b80-89d1-ffd49af233a7" providerId="ADAL" clId="{B0153203-47C1-4CE9-AC82-3E3858BD0C28}" dt="2025-06-27T05:37:45.886" v="36364" actId="47"/>
        <pc:sldMkLst>
          <pc:docMk/>
          <pc:sldMk cId="469753345" sldId="917"/>
        </pc:sldMkLst>
      </pc:sldChg>
      <pc:sldChg chg="add del mod modShow">
        <pc:chgData name="안성준" userId="6d9c5551-d4d4-4b80-89d1-ffd49af233a7" providerId="ADAL" clId="{B0153203-47C1-4CE9-AC82-3E3858BD0C28}" dt="2025-06-27T05:31:44.474" v="35753" actId="2696"/>
        <pc:sldMkLst>
          <pc:docMk/>
          <pc:sldMk cId="3343721662" sldId="917"/>
        </pc:sldMkLst>
      </pc:sldChg>
      <pc:sldChg chg="del">
        <pc:chgData name="안성준" userId="6d9c5551-d4d4-4b80-89d1-ffd49af233a7" providerId="ADAL" clId="{B0153203-47C1-4CE9-AC82-3E3858BD0C28}" dt="2025-06-27T04:16:38.831" v="34748" actId="47"/>
        <pc:sldMkLst>
          <pc:docMk/>
          <pc:sldMk cId="3189437273" sldId="2165"/>
        </pc:sldMkLst>
      </pc:sldChg>
      <pc:sldChg chg="del">
        <pc:chgData name="안성준" userId="6d9c5551-d4d4-4b80-89d1-ffd49af233a7" providerId="ADAL" clId="{B0153203-47C1-4CE9-AC82-3E3858BD0C28}" dt="2025-06-23T02:16:05.172" v="14" actId="47"/>
        <pc:sldMkLst>
          <pc:docMk/>
          <pc:sldMk cId="3423307795" sldId="2166"/>
        </pc:sldMkLst>
      </pc:sldChg>
      <pc:sldChg chg="del">
        <pc:chgData name="안성준" userId="6d9c5551-d4d4-4b80-89d1-ffd49af233a7" providerId="ADAL" clId="{B0153203-47C1-4CE9-AC82-3E3858BD0C28}" dt="2025-06-23T02:16:05.172" v="14" actId="47"/>
        <pc:sldMkLst>
          <pc:docMk/>
          <pc:sldMk cId="736216040" sldId="2167"/>
        </pc:sldMkLst>
      </pc:sldChg>
      <pc:sldChg chg="del">
        <pc:chgData name="안성준" userId="6d9c5551-d4d4-4b80-89d1-ffd49af233a7" providerId="ADAL" clId="{B0153203-47C1-4CE9-AC82-3E3858BD0C28}" dt="2025-06-23T02:16:37.692" v="22" actId="47"/>
        <pc:sldMkLst>
          <pc:docMk/>
          <pc:sldMk cId="2224901114" sldId="2168"/>
        </pc:sldMkLst>
      </pc:sldChg>
      <pc:sldChg chg="del">
        <pc:chgData name="안성준" userId="6d9c5551-d4d4-4b80-89d1-ffd49af233a7" providerId="ADAL" clId="{B0153203-47C1-4CE9-AC82-3E3858BD0C28}" dt="2025-06-23T02:16:38.795" v="23" actId="47"/>
        <pc:sldMkLst>
          <pc:docMk/>
          <pc:sldMk cId="2592453981" sldId="2169"/>
        </pc:sldMkLst>
      </pc:sldChg>
      <pc:sldChg chg="del">
        <pc:chgData name="안성준" userId="6d9c5551-d4d4-4b80-89d1-ffd49af233a7" providerId="ADAL" clId="{B0153203-47C1-4CE9-AC82-3E3858BD0C28}" dt="2025-06-23T02:16:26.530" v="20" actId="47"/>
        <pc:sldMkLst>
          <pc:docMk/>
          <pc:sldMk cId="2796559809" sldId="2170"/>
        </pc:sldMkLst>
      </pc:sldChg>
      <pc:sldChg chg="del">
        <pc:chgData name="안성준" userId="6d9c5551-d4d4-4b80-89d1-ffd49af233a7" providerId="ADAL" clId="{B0153203-47C1-4CE9-AC82-3E3858BD0C28}" dt="2025-06-23T02:16:15.347" v="18" actId="47"/>
        <pc:sldMkLst>
          <pc:docMk/>
          <pc:sldMk cId="152988516" sldId="2171"/>
        </pc:sldMkLst>
      </pc:sldChg>
      <pc:sldChg chg="del">
        <pc:chgData name="안성준" userId="6d9c5551-d4d4-4b80-89d1-ffd49af233a7" providerId="ADAL" clId="{B0153203-47C1-4CE9-AC82-3E3858BD0C28}" dt="2025-06-23T02:16:15.347" v="18" actId="47"/>
        <pc:sldMkLst>
          <pc:docMk/>
          <pc:sldMk cId="1732120588" sldId="2172"/>
        </pc:sldMkLst>
      </pc:sldChg>
      <pc:sldChg chg="del">
        <pc:chgData name="안성준" userId="6d9c5551-d4d4-4b80-89d1-ffd49af233a7" providerId="ADAL" clId="{B0153203-47C1-4CE9-AC82-3E3858BD0C28}" dt="2025-06-27T04:16:38.831" v="34748" actId="47"/>
        <pc:sldMkLst>
          <pc:docMk/>
          <pc:sldMk cId="3909875581" sldId="2173"/>
        </pc:sldMkLst>
      </pc:sldChg>
      <pc:sldChg chg="del">
        <pc:chgData name="안성준" userId="6d9c5551-d4d4-4b80-89d1-ffd49af233a7" providerId="ADAL" clId="{B0153203-47C1-4CE9-AC82-3E3858BD0C28}" dt="2025-06-27T04:16:38.831" v="34748" actId="47"/>
        <pc:sldMkLst>
          <pc:docMk/>
          <pc:sldMk cId="312627219" sldId="2174"/>
        </pc:sldMkLst>
      </pc:sldChg>
      <pc:sldChg chg="modSp mod">
        <pc:chgData name="안성준" userId="6d9c5551-d4d4-4b80-89d1-ffd49af233a7" providerId="ADAL" clId="{B0153203-47C1-4CE9-AC82-3E3858BD0C28}" dt="2025-06-27T08:45:58.849" v="38604" actId="27918"/>
        <pc:sldMkLst>
          <pc:docMk/>
          <pc:sldMk cId="2783531439" sldId="2177"/>
        </pc:sldMkLst>
        <pc:spChg chg="mod">
          <ac:chgData name="안성준" userId="6d9c5551-d4d4-4b80-89d1-ffd49af233a7" providerId="ADAL" clId="{B0153203-47C1-4CE9-AC82-3E3858BD0C28}" dt="2025-06-27T08:28:27.187" v="38131"/>
          <ac:spMkLst>
            <pc:docMk/>
            <pc:sldMk cId="2783531439" sldId="2177"/>
            <ac:spMk id="22" creationId="{A0D950A3-2EEB-C8A1-BE3F-9A716194E062}"/>
          </ac:spMkLst>
        </pc:spChg>
      </pc:sldChg>
      <pc:sldChg chg="modSp add del mod">
        <pc:chgData name="안성준" userId="6d9c5551-d4d4-4b80-89d1-ffd49af233a7" providerId="ADAL" clId="{B0153203-47C1-4CE9-AC82-3E3858BD0C28}" dt="2025-06-25T06:00:52.242" v="25070" actId="47"/>
        <pc:sldMkLst>
          <pc:docMk/>
          <pc:sldMk cId="93537794" sldId="2178"/>
        </pc:sldMkLst>
      </pc:sldChg>
      <pc:sldChg chg="new del">
        <pc:chgData name="안성준" userId="6d9c5551-d4d4-4b80-89d1-ffd49af233a7" providerId="ADAL" clId="{B0153203-47C1-4CE9-AC82-3E3858BD0C28}" dt="2025-06-23T02:23:51.309" v="32" actId="680"/>
        <pc:sldMkLst>
          <pc:docMk/>
          <pc:sldMk cId="851301619" sldId="2178"/>
        </pc:sldMkLst>
      </pc:sldChg>
      <pc:sldChg chg="addSp delSp modSp add mod ord">
        <pc:chgData name="안성준" userId="6d9c5551-d4d4-4b80-89d1-ffd49af233a7" providerId="ADAL" clId="{B0153203-47C1-4CE9-AC82-3E3858BD0C28}" dt="2025-06-27T07:37:05.124" v="37112" actId="20577"/>
        <pc:sldMkLst>
          <pc:docMk/>
          <pc:sldMk cId="1015253151" sldId="2179"/>
        </pc:sldMkLst>
        <pc:spChg chg="mod">
          <ac:chgData name="안성준" userId="6d9c5551-d4d4-4b80-89d1-ffd49af233a7" providerId="ADAL" clId="{B0153203-47C1-4CE9-AC82-3E3858BD0C28}" dt="2025-06-25T05:11:40.768" v="22100"/>
          <ac:spMkLst>
            <pc:docMk/>
            <pc:sldMk cId="1015253151" sldId="2179"/>
            <ac:spMk id="4" creationId="{01917288-4F20-F9BB-91AA-8621F51675C5}"/>
          </ac:spMkLst>
        </pc:spChg>
        <pc:spChg chg="mod">
          <ac:chgData name="안성준" userId="6d9c5551-d4d4-4b80-89d1-ffd49af233a7" providerId="ADAL" clId="{B0153203-47C1-4CE9-AC82-3E3858BD0C28}" dt="2025-06-25T05:12:13.392" v="22157" actId="207"/>
          <ac:spMkLst>
            <pc:docMk/>
            <pc:sldMk cId="1015253151" sldId="2179"/>
            <ac:spMk id="5" creationId="{6DAE41AA-EF65-C993-C45D-A9FD8CD4638E}"/>
          </ac:spMkLst>
        </pc:spChg>
        <pc:spChg chg="mod">
          <ac:chgData name="안성준" userId="6d9c5551-d4d4-4b80-89d1-ffd49af233a7" providerId="ADAL" clId="{B0153203-47C1-4CE9-AC82-3E3858BD0C28}" dt="2025-06-25T05:11:49.749" v="22104"/>
          <ac:spMkLst>
            <pc:docMk/>
            <pc:sldMk cId="1015253151" sldId="2179"/>
            <ac:spMk id="7" creationId="{6F197F82-13E1-2EA1-FA90-AC20318CEAF9}"/>
          </ac:spMkLst>
        </pc:spChg>
        <pc:spChg chg="mod">
          <ac:chgData name="안성준" userId="6d9c5551-d4d4-4b80-89d1-ffd49af233a7" providerId="ADAL" clId="{B0153203-47C1-4CE9-AC82-3E3858BD0C28}" dt="2025-06-23T05:42:19.320" v="131"/>
          <ac:spMkLst>
            <pc:docMk/>
            <pc:sldMk cId="1015253151" sldId="2179"/>
            <ac:spMk id="10" creationId="{397E81C0-6994-FA89-E4F7-3AEBE3EEB48F}"/>
          </ac:spMkLst>
        </pc:spChg>
        <pc:spChg chg="mod">
          <ac:chgData name="안성준" userId="6d9c5551-d4d4-4b80-89d1-ffd49af233a7" providerId="ADAL" clId="{B0153203-47C1-4CE9-AC82-3E3858BD0C28}" dt="2025-06-25T05:12:31.618" v="22161"/>
          <ac:spMkLst>
            <pc:docMk/>
            <pc:sldMk cId="1015253151" sldId="2179"/>
            <ac:spMk id="11" creationId="{A4ED6FC6-6C62-1874-69F4-4FCD2E0084A1}"/>
          </ac:spMkLst>
        </pc:spChg>
        <pc:spChg chg="mod">
          <ac:chgData name="안성준" userId="6d9c5551-d4d4-4b80-89d1-ffd49af233a7" providerId="ADAL" clId="{B0153203-47C1-4CE9-AC82-3E3858BD0C28}" dt="2025-06-23T05:42:14.253" v="129"/>
          <ac:spMkLst>
            <pc:docMk/>
            <pc:sldMk cId="1015253151" sldId="2179"/>
            <ac:spMk id="12" creationId="{F74AA8F9-5870-B884-A26E-C1A2FF7B1803}"/>
          </ac:spMkLst>
        </pc:spChg>
        <pc:spChg chg="mod">
          <ac:chgData name="안성준" userId="6d9c5551-d4d4-4b80-89d1-ffd49af233a7" providerId="ADAL" clId="{B0153203-47C1-4CE9-AC82-3E3858BD0C28}" dt="2025-06-25T05:12:09.720" v="22155" actId="207"/>
          <ac:spMkLst>
            <pc:docMk/>
            <pc:sldMk cId="1015253151" sldId="2179"/>
            <ac:spMk id="13" creationId="{752EEE91-D7EB-9906-8949-5FA1360EAFAB}"/>
          </ac:spMkLst>
        </pc:spChg>
        <pc:spChg chg="mod">
          <ac:chgData name="안성준" userId="6d9c5551-d4d4-4b80-89d1-ffd49af233a7" providerId="ADAL" clId="{B0153203-47C1-4CE9-AC82-3E3858BD0C28}" dt="2025-06-25T05:12:24.499" v="22159"/>
          <ac:spMkLst>
            <pc:docMk/>
            <pc:sldMk cId="1015253151" sldId="2179"/>
            <ac:spMk id="15" creationId="{5406700F-866E-CA5F-3F79-7A239FA6E16F}"/>
          </ac:spMkLst>
        </pc:spChg>
        <pc:spChg chg="add mod">
          <ac:chgData name="안성준" userId="6d9c5551-d4d4-4b80-89d1-ffd49af233a7" providerId="ADAL" clId="{B0153203-47C1-4CE9-AC82-3E3858BD0C28}" dt="2025-06-25T05:10:59.831" v="22099" actId="1038"/>
          <ac:spMkLst>
            <pc:docMk/>
            <pc:sldMk cId="1015253151" sldId="2179"/>
            <ac:spMk id="19" creationId="{C7073C32-474C-DFB4-929A-1E26E8EA237D}"/>
          </ac:spMkLst>
        </pc:spChg>
        <pc:spChg chg="mod">
          <ac:chgData name="안성준" userId="6d9c5551-d4d4-4b80-89d1-ffd49af233a7" providerId="ADAL" clId="{B0153203-47C1-4CE9-AC82-3E3858BD0C28}" dt="2025-06-25T05:13:12.797" v="22467"/>
          <ac:spMkLst>
            <pc:docMk/>
            <pc:sldMk cId="1015253151" sldId="2179"/>
            <ac:spMk id="20" creationId="{5E86EEC2-13C2-C7A8-265B-E0B1FDF366AD}"/>
          </ac:spMkLst>
        </pc:spChg>
        <pc:spChg chg="mod">
          <ac:chgData name="안성준" userId="6d9c5551-d4d4-4b80-89d1-ffd49af233a7" providerId="ADAL" clId="{B0153203-47C1-4CE9-AC82-3E3858BD0C28}" dt="2025-06-27T07:37:05.124" v="37112" actId="20577"/>
          <ac:spMkLst>
            <pc:docMk/>
            <pc:sldMk cId="1015253151" sldId="2179"/>
            <ac:spMk id="21" creationId="{1F4D21F3-9965-EFC2-F885-D048D98DBB8E}"/>
          </ac:spMkLst>
        </pc:spChg>
        <pc:grpChg chg="mod">
          <ac:chgData name="안성준" userId="6d9c5551-d4d4-4b80-89d1-ffd49af233a7" providerId="ADAL" clId="{B0153203-47C1-4CE9-AC82-3E3858BD0C28}" dt="2025-06-25T05:13:16.507" v="22486" actId="1035"/>
          <ac:grpSpMkLst>
            <pc:docMk/>
            <pc:sldMk cId="1015253151" sldId="2179"/>
            <ac:grpSpMk id="3" creationId="{92F2BF63-675E-7690-77C3-4473DC644655}"/>
          </ac:grpSpMkLst>
        </pc:grpChg>
        <pc:grpChg chg="mod">
          <ac:chgData name="안성준" userId="6d9c5551-d4d4-4b80-89d1-ffd49af233a7" providerId="ADAL" clId="{B0153203-47C1-4CE9-AC82-3E3858BD0C28}" dt="2025-06-25T05:13:17.541" v="22495" actId="1035"/>
          <ac:grpSpMkLst>
            <pc:docMk/>
            <pc:sldMk cId="1015253151" sldId="2179"/>
            <ac:grpSpMk id="6" creationId="{0410CF87-44B6-706C-647E-0499DBF05E3C}"/>
          </ac:grpSpMkLst>
        </pc:grpChg>
        <pc:picChg chg="add mod">
          <ac:chgData name="안성준" userId="6d9c5551-d4d4-4b80-89d1-ffd49af233a7" providerId="ADAL" clId="{B0153203-47C1-4CE9-AC82-3E3858BD0C28}" dt="2025-06-25T05:10:46.408" v="22040" actId="1035"/>
          <ac:picMkLst>
            <pc:docMk/>
            <pc:sldMk cId="1015253151" sldId="2179"/>
            <ac:picMk id="18" creationId="{022891B1-A6BB-34CE-5060-8BCF498C1150}"/>
          </ac:picMkLst>
        </pc:picChg>
      </pc:sldChg>
      <pc:sldChg chg="addSp delSp modSp add mod">
        <pc:chgData name="안성준" userId="6d9c5551-d4d4-4b80-89d1-ffd49af233a7" providerId="ADAL" clId="{B0153203-47C1-4CE9-AC82-3E3858BD0C28}" dt="2025-06-27T07:22:39.154" v="36937" actId="20577"/>
        <pc:sldMkLst>
          <pc:docMk/>
          <pc:sldMk cId="2612768768" sldId="2180"/>
        </pc:sldMkLst>
        <pc:spChg chg="mod">
          <ac:chgData name="안성준" userId="6d9c5551-d4d4-4b80-89d1-ffd49af233a7" providerId="ADAL" clId="{B0153203-47C1-4CE9-AC82-3E3858BD0C28}" dt="2025-06-23T08:22:22.172" v="2409"/>
          <ac:spMkLst>
            <pc:docMk/>
            <pc:sldMk cId="2612768768" sldId="2180"/>
            <ac:spMk id="4" creationId="{1886D794-85C8-0E94-E6C2-9FD863FD79F5}"/>
          </ac:spMkLst>
        </pc:spChg>
        <pc:spChg chg="mod">
          <ac:chgData name="안성준" userId="6d9c5551-d4d4-4b80-89d1-ffd49af233a7" providerId="ADAL" clId="{B0153203-47C1-4CE9-AC82-3E3858BD0C28}" dt="2025-06-23T09:29:09.269" v="2932" actId="207"/>
          <ac:spMkLst>
            <pc:docMk/>
            <pc:sldMk cId="2612768768" sldId="2180"/>
            <ac:spMk id="5" creationId="{330529B4-2E89-4F89-5F1C-1C2E2B974F54}"/>
          </ac:spMkLst>
        </pc:spChg>
        <pc:spChg chg="mod">
          <ac:chgData name="안성준" userId="6d9c5551-d4d4-4b80-89d1-ffd49af233a7" providerId="ADAL" clId="{B0153203-47C1-4CE9-AC82-3E3858BD0C28}" dt="2025-06-23T09:27:41.087" v="2873"/>
          <ac:spMkLst>
            <pc:docMk/>
            <pc:sldMk cId="2612768768" sldId="2180"/>
            <ac:spMk id="7" creationId="{23BACBC2-5C59-3094-CF10-B7919A19ECBD}"/>
          </ac:spMkLst>
        </pc:spChg>
        <pc:spChg chg="mod">
          <ac:chgData name="안성준" userId="6d9c5551-d4d4-4b80-89d1-ffd49af233a7" providerId="ADAL" clId="{B0153203-47C1-4CE9-AC82-3E3858BD0C28}" dt="2025-06-23T08:20:57.745" v="2267" actId="20577"/>
          <ac:spMkLst>
            <pc:docMk/>
            <pc:sldMk cId="2612768768" sldId="2180"/>
            <ac:spMk id="10" creationId="{EF4D52E2-FFB7-3A56-D95A-EA104E547DE4}"/>
          </ac:spMkLst>
        </pc:spChg>
        <pc:spChg chg="mod">
          <ac:chgData name="안성준" userId="6d9c5551-d4d4-4b80-89d1-ffd49af233a7" providerId="ADAL" clId="{B0153203-47C1-4CE9-AC82-3E3858BD0C28}" dt="2025-06-23T09:31:44.250" v="2945" actId="20577"/>
          <ac:spMkLst>
            <pc:docMk/>
            <pc:sldMk cId="2612768768" sldId="2180"/>
            <ac:spMk id="11" creationId="{6461607B-CF43-A9BA-0FF9-1292C41B40D8}"/>
          </ac:spMkLst>
        </pc:spChg>
        <pc:spChg chg="mod">
          <ac:chgData name="안성준" userId="6d9c5551-d4d4-4b80-89d1-ffd49af233a7" providerId="ADAL" clId="{B0153203-47C1-4CE9-AC82-3E3858BD0C28}" dt="2025-06-23T08:21:01.913" v="2269"/>
          <ac:spMkLst>
            <pc:docMk/>
            <pc:sldMk cId="2612768768" sldId="2180"/>
            <ac:spMk id="12" creationId="{3FE0DCE4-CF5C-BF6B-F4B2-3E180CD93F33}"/>
          </ac:spMkLst>
        </pc:spChg>
        <pc:spChg chg="mod">
          <ac:chgData name="안성준" userId="6d9c5551-d4d4-4b80-89d1-ffd49af233a7" providerId="ADAL" clId="{B0153203-47C1-4CE9-AC82-3E3858BD0C28}" dt="2025-06-23T09:28:03.082" v="2897" actId="207"/>
          <ac:spMkLst>
            <pc:docMk/>
            <pc:sldMk cId="2612768768" sldId="2180"/>
            <ac:spMk id="13" creationId="{ABC7C941-86AE-E454-60C1-06E672EB6AFE}"/>
          </ac:spMkLst>
        </pc:spChg>
        <pc:spChg chg="add mod">
          <ac:chgData name="안성준" userId="6d9c5551-d4d4-4b80-89d1-ffd49af233a7" providerId="ADAL" clId="{B0153203-47C1-4CE9-AC82-3E3858BD0C28}" dt="2025-06-23T09:25:39.397" v="2519" actId="164"/>
          <ac:spMkLst>
            <pc:docMk/>
            <pc:sldMk cId="2612768768" sldId="2180"/>
            <ac:spMk id="14" creationId="{24214026-ACE7-9F69-AFE1-4363BA3AA7F5}"/>
          </ac:spMkLst>
        </pc:spChg>
        <pc:spChg chg="mod">
          <ac:chgData name="안성준" userId="6d9c5551-d4d4-4b80-89d1-ffd49af233a7" providerId="ADAL" clId="{B0153203-47C1-4CE9-AC82-3E3858BD0C28}" dt="2025-06-23T09:31:41.723" v="2941" actId="20577"/>
          <ac:spMkLst>
            <pc:docMk/>
            <pc:sldMk cId="2612768768" sldId="2180"/>
            <ac:spMk id="15" creationId="{C05D41D1-0076-8F46-BA55-8B189DA1006E}"/>
          </ac:spMkLst>
        </pc:spChg>
        <pc:spChg chg="mod">
          <ac:chgData name="안성준" userId="6d9c5551-d4d4-4b80-89d1-ffd49af233a7" providerId="ADAL" clId="{B0153203-47C1-4CE9-AC82-3E3858BD0C28}" dt="2025-06-24T00:36:46.883" v="6613"/>
          <ac:spMkLst>
            <pc:docMk/>
            <pc:sldMk cId="2612768768" sldId="2180"/>
            <ac:spMk id="20" creationId="{A7B8E8FD-6836-0FDF-2531-8A31E41C41D1}"/>
          </ac:spMkLst>
        </pc:spChg>
        <pc:spChg chg="mod">
          <ac:chgData name="안성준" userId="6d9c5551-d4d4-4b80-89d1-ffd49af233a7" providerId="ADAL" clId="{B0153203-47C1-4CE9-AC82-3E3858BD0C28}" dt="2025-06-27T07:22:39.154" v="36937" actId="20577"/>
          <ac:spMkLst>
            <pc:docMk/>
            <pc:sldMk cId="2612768768" sldId="2180"/>
            <ac:spMk id="21" creationId="{BB13DB0C-CE39-F75A-88CA-953415C054BE}"/>
          </ac:spMkLst>
        </pc:spChg>
        <pc:grpChg chg="mod">
          <ac:chgData name="안성준" userId="6d9c5551-d4d4-4b80-89d1-ffd49af233a7" providerId="ADAL" clId="{B0153203-47C1-4CE9-AC82-3E3858BD0C28}" dt="2025-06-24T00:36:57.021" v="6622" actId="1036"/>
          <ac:grpSpMkLst>
            <pc:docMk/>
            <pc:sldMk cId="2612768768" sldId="2180"/>
            <ac:grpSpMk id="3" creationId="{A481F1C6-F4E6-F4A9-C81E-0B0D649D7BF2}"/>
          </ac:grpSpMkLst>
        </pc:grpChg>
        <pc:grpChg chg="mod">
          <ac:chgData name="안성준" userId="6d9c5551-d4d4-4b80-89d1-ffd49af233a7" providerId="ADAL" clId="{B0153203-47C1-4CE9-AC82-3E3858BD0C28}" dt="2025-06-23T09:35:52.193" v="3483" actId="1036"/>
          <ac:grpSpMkLst>
            <pc:docMk/>
            <pc:sldMk cId="2612768768" sldId="2180"/>
            <ac:grpSpMk id="6" creationId="{015E3797-FC4C-E6B0-0DE9-2ACA00A5C6EE}"/>
          </ac:grpSpMkLst>
        </pc:grpChg>
        <pc:grpChg chg="add mod">
          <ac:chgData name="안성준" userId="6d9c5551-d4d4-4b80-89d1-ffd49af233a7" providerId="ADAL" clId="{B0153203-47C1-4CE9-AC82-3E3858BD0C28}" dt="2025-06-23T09:27:14.493" v="2822" actId="1035"/>
          <ac:grpSpMkLst>
            <pc:docMk/>
            <pc:sldMk cId="2612768768" sldId="2180"/>
            <ac:grpSpMk id="22" creationId="{250BE6AB-49FE-695B-F456-5CB949224726}"/>
          </ac:grpSpMkLst>
        </pc:grpChg>
        <pc:picChg chg="add mod ord">
          <ac:chgData name="안성준" userId="6d9c5551-d4d4-4b80-89d1-ffd49af233a7" providerId="ADAL" clId="{B0153203-47C1-4CE9-AC82-3E3858BD0C28}" dt="2025-06-23T09:25:56.428" v="2520"/>
          <ac:picMkLst>
            <pc:docMk/>
            <pc:sldMk cId="2612768768" sldId="2180"/>
            <ac:picMk id="17" creationId="{E48DF1CC-6F75-2B17-1AF3-BA917AFEF019}"/>
          </ac:picMkLst>
        </pc:picChg>
      </pc:sldChg>
      <pc:sldChg chg="addSp modSp add mod">
        <pc:chgData name="안성준" userId="6d9c5551-d4d4-4b80-89d1-ffd49af233a7" providerId="ADAL" clId="{B0153203-47C1-4CE9-AC82-3E3858BD0C28}" dt="2025-06-27T07:23:03.069" v="36942"/>
        <pc:sldMkLst>
          <pc:docMk/>
          <pc:sldMk cId="1157477704" sldId="2181"/>
        </pc:sldMkLst>
        <pc:spChg chg="mod">
          <ac:chgData name="안성준" userId="6d9c5551-d4d4-4b80-89d1-ffd49af233a7" providerId="ADAL" clId="{B0153203-47C1-4CE9-AC82-3E3858BD0C28}" dt="2025-06-24T06:11:26.773" v="10049"/>
          <ac:spMkLst>
            <pc:docMk/>
            <pc:sldMk cId="1157477704" sldId="2181"/>
            <ac:spMk id="4" creationId="{A9EABABF-5C15-89B7-F87C-2A097F725A20}"/>
          </ac:spMkLst>
        </pc:spChg>
        <pc:spChg chg="mod">
          <ac:chgData name="안성준" userId="6d9c5551-d4d4-4b80-89d1-ffd49af233a7" providerId="ADAL" clId="{B0153203-47C1-4CE9-AC82-3E3858BD0C28}" dt="2025-06-24T06:33:23.638" v="10102" actId="207"/>
          <ac:spMkLst>
            <pc:docMk/>
            <pc:sldMk cId="1157477704" sldId="2181"/>
            <ac:spMk id="5" creationId="{955C8A0D-6B4F-2052-4144-2EB9D22AA219}"/>
          </ac:spMkLst>
        </pc:spChg>
        <pc:spChg chg="mod">
          <ac:chgData name="안성준" userId="6d9c5551-d4d4-4b80-89d1-ffd49af233a7" providerId="ADAL" clId="{B0153203-47C1-4CE9-AC82-3E3858BD0C28}" dt="2025-06-24T06:11:40.959" v="10054"/>
          <ac:spMkLst>
            <pc:docMk/>
            <pc:sldMk cId="1157477704" sldId="2181"/>
            <ac:spMk id="7" creationId="{B13F53F8-4036-7917-FCD7-2DDADB7E32ED}"/>
          </ac:spMkLst>
        </pc:spChg>
        <pc:spChg chg="add mod">
          <ac:chgData name="안성준" userId="6d9c5551-d4d4-4b80-89d1-ffd49af233a7" providerId="ADAL" clId="{B0153203-47C1-4CE9-AC82-3E3858BD0C28}" dt="2025-06-24T06:11:04.658" v="10048" actId="14100"/>
          <ac:spMkLst>
            <pc:docMk/>
            <pc:sldMk cId="1157477704" sldId="2181"/>
            <ac:spMk id="8" creationId="{542617A6-9451-252A-D7DE-5AE420D98256}"/>
          </ac:spMkLst>
        </pc:spChg>
        <pc:spChg chg="mod">
          <ac:chgData name="안성준" userId="6d9c5551-d4d4-4b80-89d1-ffd49af233a7" providerId="ADAL" clId="{B0153203-47C1-4CE9-AC82-3E3858BD0C28}" dt="2025-06-24T00:50:07.528" v="7048"/>
          <ac:spMkLst>
            <pc:docMk/>
            <pc:sldMk cId="1157477704" sldId="2181"/>
            <ac:spMk id="10" creationId="{E876136B-8560-C7C5-5C46-A3DC5A3248B9}"/>
          </ac:spMkLst>
        </pc:spChg>
        <pc:spChg chg="mod">
          <ac:chgData name="안성준" userId="6d9c5551-d4d4-4b80-89d1-ffd49af233a7" providerId="ADAL" clId="{B0153203-47C1-4CE9-AC82-3E3858BD0C28}" dt="2025-06-25T05:43:44.008" v="24292"/>
          <ac:spMkLst>
            <pc:docMk/>
            <pc:sldMk cId="1157477704" sldId="2181"/>
            <ac:spMk id="11" creationId="{7DEC387F-4499-8F54-6B54-9363F48859A8}"/>
          </ac:spMkLst>
        </pc:spChg>
        <pc:spChg chg="mod">
          <ac:chgData name="안성준" userId="6d9c5551-d4d4-4b80-89d1-ffd49af233a7" providerId="ADAL" clId="{B0153203-47C1-4CE9-AC82-3E3858BD0C28}" dt="2025-06-24T00:50:11.934" v="7050"/>
          <ac:spMkLst>
            <pc:docMk/>
            <pc:sldMk cId="1157477704" sldId="2181"/>
            <ac:spMk id="12" creationId="{81EBF4AB-2AF4-9F39-A17B-332F41FFA4C2}"/>
          </ac:spMkLst>
        </pc:spChg>
        <pc:spChg chg="mod">
          <ac:chgData name="안성준" userId="6d9c5551-d4d4-4b80-89d1-ffd49af233a7" providerId="ADAL" clId="{B0153203-47C1-4CE9-AC82-3E3858BD0C28}" dt="2025-06-24T06:33:15.729" v="10097" actId="207"/>
          <ac:spMkLst>
            <pc:docMk/>
            <pc:sldMk cId="1157477704" sldId="2181"/>
            <ac:spMk id="13" creationId="{84CA14DF-3B9A-620D-B083-F452BDCB4C60}"/>
          </ac:spMkLst>
        </pc:spChg>
        <pc:spChg chg="mod">
          <ac:chgData name="안성준" userId="6d9c5551-d4d4-4b80-89d1-ffd49af233a7" providerId="ADAL" clId="{B0153203-47C1-4CE9-AC82-3E3858BD0C28}" dt="2025-06-27T07:23:03.069" v="36942"/>
          <ac:spMkLst>
            <pc:docMk/>
            <pc:sldMk cId="1157477704" sldId="2181"/>
            <ac:spMk id="15" creationId="{53D094C8-AB8C-3A61-E646-08EA424D6903}"/>
          </ac:spMkLst>
        </pc:spChg>
        <pc:spChg chg="mod">
          <ac:chgData name="안성준" userId="6d9c5551-d4d4-4b80-89d1-ffd49af233a7" providerId="ADAL" clId="{B0153203-47C1-4CE9-AC82-3E3858BD0C28}" dt="2025-06-25T05:44:00.542" v="24298" actId="20577"/>
          <ac:spMkLst>
            <pc:docMk/>
            <pc:sldMk cId="1157477704" sldId="2181"/>
            <ac:spMk id="20" creationId="{A2D538BD-5B82-5656-DF1D-AF3A49AAA5A1}"/>
          </ac:spMkLst>
        </pc:spChg>
        <pc:spChg chg="mod">
          <ac:chgData name="안성준" userId="6d9c5551-d4d4-4b80-89d1-ffd49af233a7" providerId="ADAL" clId="{B0153203-47C1-4CE9-AC82-3E3858BD0C28}" dt="2025-06-27T07:23:01.992" v="36940" actId="20577"/>
          <ac:spMkLst>
            <pc:docMk/>
            <pc:sldMk cId="1157477704" sldId="2181"/>
            <ac:spMk id="21" creationId="{9A88EECC-0636-1F83-3AB8-9BD409AE8BE9}"/>
          </ac:spMkLst>
        </pc:spChg>
        <pc:grpChg chg="mod">
          <ac:chgData name="안성준" userId="6d9c5551-d4d4-4b80-89d1-ffd49af233a7" providerId="ADAL" clId="{B0153203-47C1-4CE9-AC82-3E3858BD0C28}" dt="2025-06-25T05:44:03.904" v="24318" actId="1035"/>
          <ac:grpSpMkLst>
            <pc:docMk/>
            <pc:sldMk cId="1157477704" sldId="2181"/>
            <ac:grpSpMk id="3" creationId="{DD6DD274-BD5F-1DDC-BFC1-1F2A863CDD78}"/>
          </ac:grpSpMkLst>
        </pc:grpChg>
        <pc:grpChg chg="mod">
          <ac:chgData name="안성준" userId="6d9c5551-d4d4-4b80-89d1-ffd49af233a7" providerId="ADAL" clId="{B0153203-47C1-4CE9-AC82-3E3858BD0C28}" dt="2025-06-25T05:44:04.991" v="24327" actId="1035"/>
          <ac:grpSpMkLst>
            <pc:docMk/>
            <pc:sldMk cId="1157477704" sldId="2181"/>
            <ac:grpSpMk id="6" creationId="{1BC0F8CD-420E-BB99-94A8-D65155B4BFA0}"/>
          </ac:grpSpMkLst>
        </pc:grpChg>
        <pc:picChg chg="add mod">
          <ac:chgData name="안성준" userId="6d9c5551-d4d4-4b80-89d1-ffd49af233a7" providerId="ADAL" clId="{B0153203-47C1-4CE9-AC82-3E3858BD0C28}" dt="2025-06-24T01:15:45.773" v="7520" actId="1076"/>
          <ac:picMkLst>
            <pc:docMk/>
            <pc:sldMk cId="1157477704" sldId="2181"/>
            <ac:picMk id="9" creationId="{49C320EF-9D22-DDE1-2BA6-8F0B5D31FDD0}"/>
          </ac:picMkLst>
        </pc:picChg>
      </pc:sldChg>
      <pc:sldChg chg="addSp modSp add del mod modShow">
        <pc:chgData name="안성준" userId="6d9c5551-d4d4-4b80-89d1-ffd49af233a7" providerId="ADAL" clId="{B0153203-47C1-4CE9-AC82-3E3858BD0C28}" dt="2025-06-25T05:02:41.557" v="21953" actId="47"/>
        <pc:sldMkLst>
          <pc:docMk/>
          <pc:sldMk cId="2281602603" sldId="2182"/>
        </pc:sldMkLst>
      </pc:sldChg>
      <pc:sldChg chg="addSp modSp add mod ord">
        <pc:chgData name="안성준" userId="6d9c5551-d4d4-4b80-89d1-ffd49af233a7" providerId="ADAL" clId="{B0153203-47C1-4CE9-AC82-3E3858BD0C28}" dt="2025-06-27T07:38:34.843" v="37121" actId="20577"/>
        <pc:sldMkLst>
          <pc:docMk/>
          <pc:sldMk cId="1618589787" sldId="2183"/>
        </pc:sldMkLst>
        <pc:spChg chg="mod">
          <ac:chgData name="안성준" userId="6d9c5551-d4d4-4b80-89d1-ffd49af233a7" providerId="ADAL" clId="{B0153203-47C1-4CE9-AC82-3E3858BD0C28}" dt="2025-06-24T06:41:56.861" v="10268"/>
          <ac:spMkLst>
            <pc:docMk/>
            <pc:sldMk cId="1618589787" sldId="2183"/>
            <ac:spMk id="4" creationId="{35F7A29C-59A5-1D96-12D5-E0215A1CD039}"/>
          </ac:spMkLst>
        </pc:spChg>
        <pc:spChg chg="mod">
          <ac:chgData name="안성준" userId="6d9c5551-d4d4-4b80-89d1-ffd49af233a7" providerId="ADAL" clId="{B0153203-47C1-4CE9-AC82-3E3858BD0C28}" dt="2025-06-24T06:47:07.452" v="10447" actId="207"/>
          <ac:spMkLst>
            <pc:docMk/>
            <pc:sldMk cId="1618589787" sldId="2183"/>
            <ac:spMk id="5" creationId="{EE5485C8-EAD8-9CBB-ED06-31CF106E19D6}"/>
          </ac:spMkLst>
        </pc:spChg>
        <pc:spChg chg="mod">
          <ac:chgData name="안성준" userId="6d9c5551-d4d4-4b80-89d1-ffd49af233a7" providerId="ADAL" clId="{B0153203-47C1-4CE9-AC82-3E3858BD0C28}" dt="2025-06-24T06:46:48.860" v="10432"/>
          <ac:spMkLst>
            <pc:docMk/>
            <pc:sldMk cId="1618589787" sldId="2183"/>
            <ac:spMk id="7" creationId="{0067ED0B-DE1D-47C5-721A-D4C22DEC4583}"/>
          </ac:spMkLst>
        </pc:spChg>
        <pc:spChg chg="mod">
          <ac:chgData name="안성준" userId="6d9c5551-d4d4-4b80-89d1-ffd49af233a7" providerId="ADAL" clId="{B0153203-47C1-4CE9-AC82-3E3858BD0C28}" dt="2025-06-24T06:51:55.594" v="11013"/>
          <ac:spMkLst>
            <pc:docMk/>
            <pc:sldMk cId="1618589787" sldId="2183"/>
            <ac:spMk id="10" creationId="{28CD5D49-39A3-470B-200A-9A1C922E2C48}"/>
          </ac:spMkLst>
        </pc:spChg>
        <pc:spChg chg="mod">
          <ac:chgData name="안성준" userId="6d9c5551-d4d4-4b80-89d1-ffd49af233a7" providerId="ADAL" clId="{B0153203-47C1-4CE9-AC82-3E3858BD0C28}" dt="2025-06-24T06:52:20.042" v="11019"/>
          <ac:spMkLst>
            <pc:docMk/>
            <pc:sldMk cId="1618589787" sldId="2183"/>
            <ac:spMk id="11" creationId="{26CCCC39-23A4-2F47-D8A1-29CE5A4BDB2E}"/>
          </ac:spMkLst>
        </pc:spChg>
        <pc:spChg chg="mod">
          <ac:chgData name="안성준" userId="6d9c5551-d4d4-4b80-89d1-ffd49af233a7" providerId="ADAL" clId="{B0153203-47C1-4CE9-AC82-3E3858BD0C28}" dt="2025-06-24T06:51:59.312" v="11015"/>
          <ac:spMkLst>
            <pc:docMk/>
            <pc:sldMk cId="1618589787" sldId="2183"/>
            <ac:spMk id="12" creationId="{2649CC9F-8930-28E7-4534-DFEBC76E4EA5}"/>
          </ac:spMkLst>
        </pc:spChg>
        <pc:spChg chg="mod">
          <ac:chgData name="안성준" userId="6d9c5551-d4d4-4b80-89d1-ffd49af233a7" providerId="ADAL" clId="{B0153203-47C1-4CE9-AC82-3E3858BD0C28}" dt="2025-06-24T06:46:55.328" v="10435" actId="400"/>
          <ac:spMkLst>
            <pc:docMk/>
            <pc:sldMk cId="1618589787" sldId="2183"/>
            <ac:spMk id="13" creationId="{E246F593-6D43-A99D-A73E-F132FB9B3CDD}"/>
          </ac:spMkLst>
        </pc:spChg>
        <pc:spChg chg="add mod">
          <ac:chgData name="안성준" userId="6d9c5551-d4d4-4b80-89d1-ffd49af233a7" providerId="ADAL" clId="{B0153203-47C1-4CE9-AC82-3E3858BD0C28}" dt="2025-06-24T06:49:53.410" v="10893" actId="1038"/>
          <ac:spMkLst>
            <pc:docMk/>
            <pc:sldMk cId="1618589787" sldId="2183"/>
            <ac:spMk id="14" creationId="{5D334BBC-665C-4DBA-0254-E28F5A4C2E9A}"/>
          </ac:spMkLst>
        </pc:spChg>
        <pc:spChg chg="mod">
          <ac:chgData name="안성준" userId="6d9c5551-d4d4-4b80-89d1-ffd49af233a7" providerId="ADAL" clId="{B0153203-47C1-4CE9-AC82-3E3858BD0C28}" dt="2025-06-24T06:52:16.766" v="11017"/>
          <ac:spMkLst>
            <pc:docMk/>
            <pc:sldMk cId="1618589787" sldId="2183"/>
            <ac:spMk id="15" creationId="{C6D78AAA-5745-61BF-D9FE-A125FC16A304}"/>
          </ac:spMkLst>
        </pc:spChg>
        <pc:spChg chg="mod">
          <ac:chgData name="안성준" userId="6d9c5551-d4d4-4b80-89d1-ffd49af233a7" providerId="ADAL" clId="{B0153203-47C1-4CE9-AC82-3E3858BD0C28}" dt="2025-06-24T06:53:43.882" v="11315"/>
          <ac:spMkLst>
            <pc:docMk/>
            <pc:sldMk cId="1618589787" sldId="2183"/>
            <ac:spMk id="20" creationId="{0EDD319B-7C52-28D3-9D5B-E4E313A459C7}"/>
          </ac:spMkLst>
        </pc:spChg>
        <pc:spChg chg="mod">
          <ac:chgData name="안성준" userId="6d9c5551-d4d4-4b80-89d1-ffd49af233a7" providerId="ADAL" clId="{B0153203-47C1-4CE9-AC82-3E3858BD0C28}" dt="2025-06-27T07:38:34.843" v="37121" actId="20577"/>
          <ac:spMkLst>
            <pc:docMk/>
            <pc:sldMk cId="1618589787" sldId="2183"/>
            <ac:spMk id="21" creationId="{E93DC238-7E4C-3F28-8B4D-4A5DFD6CB22A}"/>
          </ac:spMkLst>
        </pc:spChg>
        <pc:grpChg chg="mod">
          <ac:chgData name="안성준" userId="6d9c5551-d4d4-4b80-89d1-ffd49af233a7" providerId="ADAL" clId="{B0153203-47C1-4CE9-AC82-3E3858BD0C28}" dt="2025-06-24T06:53:47.101" v="11324" actId="1036"/>
          <ac:grpSpMkLst>
            <pc:docMk/>
            <pc:sldMk cId="1618589787" sldId="2183"/>
            <ac:grpSpMk id="3" creationId="{8334B93C-9777-AA98-84DC-67123013F3EC}"/>
          </ac:grpSpMkLst>
        </pc:grpChg>
        <pc:grpChg chg="mod">
          <ac:chgData name="안성준" userId="6d9c5551-d4d4-4b80-89d1-ffd49af233a7" providerId="ADAL" clId="{B0153203-47C1-4CE9-AC82-3E3858BD0C28}" dt="2025-06-24T06:53:48.913" v="11334" actId="1035"/>
          <ac:grpSpMkLst>
            <pc:docMk/>
            <pc:sldMk cId="1618589787" sldId="2183"/>
            <ac:grpSpMk id="6" creationId="{B20CEBFC-5CAA-5793-F564-310F1717012A}"/>
          </ac:grpSpMkLst>
        </pc:grpChg>
        <pc:picChg chg="add mod">
          <ac:chgData name="안성준" userId="6d9c5551-d4d4-4b80-89d1-ffd49af233a7" providerId="ADAL" clId="{B0153203-47C1-4CE9-AC82-3E3858BD0C28}" dt="2025-06-24T06:46:05.582" v="10400" actId="1076"/>
          <ac:picMkLst>
            <pc:docMk/>
            <pc:sldMk cId="1618589787" sldId="2183"/>
            <ac:picMk id="9" creationId="{2F9F16A8-EFD0-E4CC-FC32-66E9D66FEBB3}"/>
          </ac:picMkLst>
        </pc:picChg>
      </pc:sldChg>
      <pc:sldChg chg="addSp modSp add mod modCm">
        <pc:chgData name="안성준" userId="6d9c5551-d4d4-4b80-89d1-ffd49af233a7" providerId="ADAL" clId="{B0153203-47C1-4CE9-AC82-3E3858BD0C28}" dt="2025-06-27T07:30:52.559" v="37052" actId="20577"/>
        <pc:sldMkLst>
          <pc:docMk/>
          <pc:sldMk cId="1851667800" sldId="2184"/>
        </pc:sldMkLst>
        <pc:spChg chg="mod">
          <ac:chgData name="안성준" userId="6d9c5551-d4d4-4b80-89d1-ffd49af233a7" providerId="ADAL" clId="{B0153203-47C1-4CE9-AC82-3E3858BD0C28}" dt="2025-06-24T07:09:43.635" v="11751" actId="1035"/>
          <ac:spMkLst>
            <pc:docMk/>
            <pc:sldMk cId="1851667800" sldId="2184"/>
            <ac:spMk id="4" creationId="{CC0FBB50-1272-8784-7DE8-8C5480F52264}"/>
          </ac:spMkLst>
        </pc:spChg>
        <pc:spChg chg="mod">
          <ac:chgData name="안성준" userId="6d9c5551-d4d4-4b80-89d1-ffd49af233a7" providerId="ADAL" clId="{B0153203-47C1-4CE9-AC82-3E3858BD0C28}" dt="2025-06-26T08:20:49.857" v="28287" actId="20577"/>
          <ac:spMkLst>
            <pc:docMk/>
            <pc:sldMk cId="1851667800" sldId="2184"/>
            <ac:spMk id="5" creationId="{B7E64640-C2A4-2733-6D0A-B8AC3015910C}"/>
          </ac:spMkLst>
        </pc:spChg>
        <pc:spChg chg="mod">
          <ac:chgData name="안성준" userId="6d9c5551-d4d4-4b80-89d1-ffd49af233a7" providerId="ADAL" clId="{B0153203-47C1-4CE9-AC82-3E3858BD0C28}" dt="2025-06-27T06:00:30.236" v="36793" actId="1036"/>
          <ac:spMkLst>
            <pc:docMk/>
            <pc:sldMk cId="1851667800" sldId="2184"/>
            <ac:spMk id="6" creationId="{E520D792-AF2B-81EB-5DFB-B4C18B1B94C2}"/>
          </ac:spMkLst>
        </pc:spChg>
        <pc:spChg chg="add mod">
          <ac:chgData name="안성준" userId="6d9c5551-d4d4-4b80-89d1-ffd49af233a7" providerId="ADAL" clId="{B0153203-47C1-4CE9-AC82-3E3858BD0C28}" dt="2025-06-24T07:06:57.137" v="11609" actId="14100"/>
          <ac:spMkLst>
            <pc:docMk/>
            <pc:sldMk cId="1851667800" sldId="2184"/>
            <ac:spMk id="8" creationId="{8039C45A-962F-A6A5-9366-1FA372406F72}"/>
          </ac:spMkLst>
        </pc:spChg>
        <pc:spChg chg="add mod">
          <ac:chgData name="안성준" userId="6d9c5551-d4d4-4b80-89d1-ffd49af233a7" providerId="ADAL" clId="{B0153203-47C1-4CE9-AC82-3E3858BD0C28}" dt="2025-06-24T07:06:38.517" v="11597" actId="14100"/>
          <ac:spMkLst>
            <pc:docMk/>
            <pc:sldMk cId="1851667800" sldId="2184"/>
            <ac:spMk id="9" creationId="{AEFD70A9-73FD-695C-1EC3-F73FC142CB0C}"/>
          </ac:spMkLst>
        </pc:spChg>
        <pc:spChg chg="mod">
          <ac:chgData name="안성준" userId="6d9c5551-d4d4-4b80-89d1-ffd49af233a7" providerId="ADAL" clId="{B0153203-47C1-4CE9-AC82-3E3858BD0C28}" dt="2025-06-24T07:01:30.070" v="11457"/>
          <ac:spMkLst>
            <pc:docMk/>
            <pc:sldMk cId="1851667800" sldId="2184"/>
            <ac:spMk id="10" creationId="{EDEA3659-7900-304D-C454-1331961CFE39}"/>
          </ac:spMkLst>
        </pc:spChg>
        <pc:spChg chg="mod">
          <ac:chgData name="안성준" userId="6d9c5551-d4d4-4b80-89d1-ffd49af233a7" providerId="ADAL" clId="{B0153203-47C1-4CE9-AC82-3E3858BD0C28}" dt="2025-06-24T07:04:51.011" v="11468"/>
          <ac:spMkLst>
            <pc:docMk/>
            <pc:sldMk cId="1851667800" sldId="2184"/>
            <ac:spMk id="11" creationId="{9F150A06-E68F-EEB7-8E7B-11A77B230A4E}"/>
          </ac:spMkLst>
        </pc:spChg>
        <pc:spChg chg="mod">
          <ac:chgData name="안성준" userId="6d9c5551-d4d4-4b80-89d1-ffd49af233a7" providerId="ADAL" clId="{B0153203-47C1-4CE9-AC82-3E3858BD0C28}" dt="2025-06-24T07:01:34.241" v="11459"/>
          <ac:spMkLst>
            <pc:docMk/>
            <pc:sldMk cId="1851667800" sldId="2184"/>
            <ac:spMk id="12" creationId="{6780A140-4548-0B49-895C-94B6C84ED094}"/>
          </ac:spMkLst>
        </pc:spChg>
        <pc:spChg chg="add mod">
          <ac:chgData name="안성준" userId="6d9c5551-d4d4-4b80-89d1-ffd49af233a7" providerId="ADAL" clId="{B0153203-47C1-4CE9-AC82-3E3858BD0C28}" dt="2025-06-24T07:06:48.108" v="11608" actId="1037"/>
          <ac:spMkLst>
            <pc:docMk/>
            <pc:sldMk cId="1851667800" sldId="2184"/>
            <ac:spMk id="14" creationId="{FB4B192B-6414-1E34-AA34-4F9C9164210F}"/>
          </ac:spMkLst>
        </pc:spChg>
        <pc:spChg chg="mod">
          <ac:chgData name="안성준" userId="6d9c5551-d4d4-4b80-89d1-ffd49af233a7" providerId="ADAL" clId="{B0153203-47C1-4CE9-AC82-3E3858BD0C28}" dt="2025-06-24T07:04:46.714" v="11466"/>
          <ac:spMkLst>
            <pc:docMk/>
            <pc:sldMk cId="1851667800" sldId="2184"/>
            <ac:spMk id="15" creationId="{E3434E38-F703-1CB2-6984-47F9F16AA4E0}"/>
          </ac:spMkLst>
        </pc:spChg>
        <pc:spChg chg="mod">
          <ac:chgData name="안성준" userId="6d9c5551-d4d4-4b80-89d1-ffd49af233a7" providerId="ADAL" clId="{B0153203-47C1-4CE9-AC82-3E3858BD0C28}" dt="2025-06-24T07:04:29.637" v="11462"/>
          <ac:spMkLst>
            <pc:docMk/>
            <pc:sldMk cId="1851667800" sldId="2184"/>
            <ac:spMk id="20" creationId="{308F0366-65DC-757D-DA77-5309FA42B351}"/>
          </ac:spMkLst>
        </pc:spChg>
        <pc:spChg chg="mod">
          <ac:chgData name="안성준" userId="6d9c5551-d4d4-4b80-89d1-ffd49af233a7" providerId="ADAL" clId="{B0153203-47C1-4CE9-AC82-3E3858BD0C28}" dt="2025-06-27T07:30:52.559" v="37052" actId="20577"/>
          <ac:spMkLst>
            <pc:docMk/>
            <pc:sldMk cId="1851667800" sldId="2184"/>
            <ac:spMk id="21" creationId="{E7E9D941-1B18-8F6D-A366-139F00523632}"/>
          </ac:spMkLst>
        </pc:spChg>
        <pc:grpChg chg="mod">
          <ac:chgData name="안성준" userId="6d9c5551-d4d4-4b80-89d1-ffd49af233a7" providerId="ADAL" clId="{B0153203-47C1-4CE9-AC82-3E3858BD0C28}" dt="2025-06-27T06:00:25.720" v="36783" actId="1036"/>
          <ac:grpSpMkLst>
            <pc:docMk/>
            <pc:sldMk cId="1851667800" sldId="2184"/>
            <ac:grpSpMk id="3" creationId="{667E0D85-D0F6-2FD0-35A2-50FDE4F5BCB7}"/>
          </ac:grpSpMkLst>
        </pc:grpChg>
        <pc:picChg chg="add mod ord">
          <ac:chgData name="안성준" userId="6d9c5551-d4d4-4b80-89d1-ffd49af233a7" providerId="ADAL" clId="{B0153203-47C1-4CE9-AC82-3E3858BD0C28}" dt="2025-06-24T07:05:54.929" v="11583" actId="167"/>
          <ac:picMkLst>
            <pc:docMk/>
            <pc:sldMk cId="1851667800" sldId="2184"/>
            <ac:picMk id="17" creationId="{65A95DFB-0384-A0BF-7977-93418AC4653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B0153203-47C1-4CE9-AC82-3E3858BD0C28}" dt="2025-06-26T08:20:49.857" v="28287" actId="20577"/>
              <pc2:cmMkLst xmlns:pc2="http://schemas.microsoft.com/office/powerpoint/2019/9/main/command">
                <pc:docMk/>
                <pc:sldMk cId="1851667800" sldId="2184"/>
                <pc2:cmMk id="{DD37D0E1-D5C8-4D4F-9A32-F85DECBF0691}"/>
              </pc2:cmMkLst>
            </pc226:cmChg>
          </p:ext>
        </pc:extLst>
      </pc:sldChg>
      <pc:sldChg chg="addSp modSp add mod ord">
        <pc:chgData name="안성준" userId="6d9c5551-d4d4-4b80-89d1-ffd49af233a7" providerId="ADAL" clId="{B0153203-47C1-4CE9-AC82-3E3858BD0C28}" dt="2025-06-27T07:31:11.409" v="37056"/>
        <pc:sldMkLst>
          <pc:docMk/>
          <pc:sldMk cId="4263298986" sldId="2185"/>
        </pc:sldMkLst>
        <pc:spChg chg="mod">
          <ac:chgData name="안성준" userId="6d9c5551-d4d4-4b80-89d1-ffd49af233a7" providerId="ADAL" clId="{B0153203-47C1-4CE9-AC82-3E3858BD0C28}" dt="2025-06-25T05:52:55.852" v="24451"/>
          <ac:spMkLst>
            <pc:docMk/>
            <pc:sldMk cId="4263298986" sldId="2185"/>
            <ac:spMk id="7" creationId="{E4B9DB55-577D-C4D2-2233-07DD795F2D6E}"/>
          </ac:spMkLst>
        </pc:spChg>
        <pc:spChg chg="mod">
          <ac:chgData name="안성준" userId="6d9c5551-d4d4-4b80-89d1-ffd49af233a7" providerId="ADAL" clId="{B0153203-47C1-4CE9-AC82-3E3858BD0C28}" dt="2025-06-24T08:04:42.556" v="11991"/>
          <ac:spMkLst>
            <pc:docMk/>
            <pc:sldMk cId="4263298986" sldId="2185"/>
            <ac:spMk id="10" creationId="{6099292E-3034-2DCD-61B1-F0B07399EBE6}"/>
          </ac:spMkLst>
        </pc:spChg>
        <pc:spChg chg="mod">
          <ac:chgData name="안성준" userId="6d9c5551-d4d4-4b80-89d1-ffd49af233a7" providerId="ADAL" clId="{B0153203-47C1-4CE9-AC82-3E3858BD0C28}" dt="2025-06-25T01:24:11.881" v="12689"/>
          <ac:spMkLst>
            <pc:docMk/>
            <pc:sldMk cId="4263298986" sldId="2185"/>
            <ac:spMk id="11" creationId="{DFD0B655-FA32-9C9A-970B-6C80D07367A1}"/>
          </ac:spMkLst>
        </pc:spChg>
        <pc:spChg chg="mod">
          <ac:chgData name="안성준" userId="6d9c5551-d4d4-4b80-89d1-ffd49af233a7" providerId="ADAL" clId="{B0153203-47C1-4CE9-AC82-3E3858BD0C28}" dt="2025-06-24T08:04:47.401" v="11993"/>
          <ac:spMkLst>
            <pc:docMk/>
            <pc:sldMk cId="4263298986" sldId="2185"/>
            <ac:spMk id="12" creationId="{19A42154-DE87-9139-3F22-CBFE682B224F}"/>
          </ac:spMkLst>
        </pc:spChg>
        <pc:spChg chg="mod">
          <ac:chgData name="안성준" userId="6d9c5551-d4d4-4b80-89d1-ffd49af233a7" providerId="ADAL" clId="{B0153203-47C1-4CE9-AC82-3E3858BD0C28}" dt="2025-06-25T05:53:20.118" v="24466" actId="207"/>
          <ac:spMkLst>
            <pc:docMk/>
            <pc:sldMk cId="4263298986" sldId="2185"/>
            <ac:spMk id="13" creationId="{5BD59487-6923-B4BE-18F0-E26FC0914035}"/>
          </ac:spMkLst>
        </pc:spChg>
        <pc:spChg chg="mod">
          <ac:chgData name="안성준" userId="6d9c5551-d4d4-4b80-89d1-ffd49af233a7" providerId="ADAL" clId="{B0153203-47C1-4CE9-AC82-3E3858BD0C28}" dt="2025-06-25T01:23:37.927" v="12624"/>
          <ac:spMkLst>
            <pc:docMk/>
            <pc:sldMk cId="4263298986" sldId="2185"/>
            <ac:spMk id="15" creationId="{F8477515-4266-0840-69AC-3546B93504C8}"/>
          </ac:spMkLst>
        </pc:spChg>
        <pc:spChg chg="add mod">
          <ac:chgData name="안성준" userId="6d9c5551-d4d4-4b80-89d1-ffd49af233a7" providerId="ADAL" clId="{B0153203-47C1-4CE9-AC82-3E3858BD0C28}" dt="2025-06-24T08:35:47.337" v="12393" actId="1036"/>
          <ac:spMkLst>
            <pc:docMk/>
            <pc:sldMk cId="4263298986" sldId="2185"/>
            <ac:spMk id="17" creationId="{0FE26CD5-7096-3847-8C12-AE6198BEE248}"/>
          </ac:spMkLst>
        </pc:spChg>
        <pc:spChg chg="add mod">
          <ac:chgData name="안성준" userId="6d9c5551-d4d4-4b80-89d1-ffd49af233a7" providerId="ADAL" clId="{B0153203-47C1-4CE9-AC82-3E3858BD0C28}" dt="2025-06-24T08:35:47.337" v="12393" actId="1036"/>
          <ac:spMkLst>
            <pc:docMk/>
            <pc:sldMk cId="4263298986" sldId="2185"/>
            <ac:spMk id="18" creationId="{ABCC18C0-7631-EB6A-4697-86EFA806C2E3}"/>
          </ac:spMkLst>
        </pc:spChg>
        <pc:spChg chg="add mod">
          <ac:chgData name="안성준" userId="6d9c5551-d4d4-4b80-89d1-ffd49af233a7" providerId="ADAL" clId="{B0153203-47C1-4CE9-AC82-3E3858BD0C28}" dt="2025-06-24T08:36:20.038" v="12489" actId="1038"/>
          <ac:spMkLst>
            <pc:docMk/>
            <pc:sldMk cId="4263298986" sldId="2185"/>
            <ac:spMk id="19" creationId="{12278C33-4D4A-2FC1-2F40-78A9B6130228}"/>
          </ac:spMkLst>
        </pc:spChg>
        <pc:spChg chg="mod">
          <ac:chgData name="안성준" userId="6d9c5551-d4d4-4b80-89d1-ffd49af233a7" providerId="ADAL" clId="{B0153203-47C1-4CE9-AC82-3E3858BD0C28}" dt="2025-06-25T05:54:54.758" v="24757"/>
          <ac:spMkLst>
            <pc:docMk/>
            <pc:sldMk cId="4263298986" sldId="2185"/>
            <ac:spMk id="20" creationId="{B639815D-47A8-1ED3-F5CE-047864C1A4EF}"/>
          </ac:spMkLst>
        </pc:spChg>
        <pc:spChg chg="mod">
          <ac:chgData name="안성준" userId="6d9c5551-d4d4-4b80-89d1-ffd49af233a7" providerId="ADAL" clId="{B0153203-47C1-4CE9-AC82-3E3858BD0C28}" dt="2025-06-27T07:31:11.409" v="37056"/>
          <ac:spMkLst>
            <pc:docMk/>
            <pc:sldMk cId="4263298986" sldId="2185"/>
            <ac:spMk id="21" creationId="{71CF41D7-211D-1426-A7FA-7F294B6152A3}"/>
          </ac:spMkLst>
        </pc:spChg>
        <pc:spChg chg="add mod">
          <ac:chgData name="안성준" userId="6d9c5551-d4d4-4b80-89d1-ffd49af233a7" providerId="ADAL" clId="{B0153203-47C1-4CE9-AC82-3E3858BD0C28}" dt="2025-06-24T08:36:35.216" v="12548" actId="1035"/>
          <ac:spMkLst>
            <pc:docMk/>
            <pc:sldMk cId="4263298986" sldId="2185"/>
            <ac:spMk id="22" creationId="{78F19A5E-D9E5-58F0-B4C6-3429553BF471}"/>
          </ac:spMkLst>
        </pc:spChg>
        <pc:grpChg chg="mod">
          <ac:chgData name="안성준" userId="6d9c5551-d4d4-4b80-89d1-ffd49af233a7" providerId="ADAL" clId="{B0153203-47C1-4CE9-AC82-3E3858BD0C28}" dt="2025-06-25T05:56:12.027" v="24916" actId="1035"/>
          <ac:grpSpMkLst>
            <pc:docMk/>
            <pc:sldMk cId="4263298986" sldId="2185"/>
            <ac:grpSpMk id="6" creationId="{631E007F-2E16-CC07-D428-A5F70E75D26A}"/>
          </ac:grpSpMkLst>
        </pc:grpChg>
        <pc:picChg chg="add mod">
          <ac:chgData name="안성준" userId="6d9c5551-d4d4-4b80-89d1-ffd49af233a7" providerId="ADAL" clId="{B0153203-47C1-4CE9-AC82-3E3858BD0C28}" dt="2025-06-24T08:35:47.337" v="12393" actId="1036"/>
          <ac:picMkLst>
            <pc:docMk/>
            <pc:sldMk cId="4263298986" sldId="2185"/>
            <ac:picMk id="9" creationId="{B8D995AB-DC9F-AD21-D4CB-B471C5F7C49E}"/>
          </ac:picMkLst>
        </pc:picChg>
        <pc:picChg chg="add mod">
          <ac:chgData name="안성준" userId="6d9c5551-d4d4-4b80-89d1-ffd49af233a7" providerId="ADAL" clId="{B0153203-47C1-4CE9-AC82-3E3858BD0C28}" dt="2025-06-24T08:35:47.337" v="12393" actId="1036"/>
          <ac:picMkLst>
            <pc:docMk/>
            <pc:sldMk cId="4263298986" sldId="2185"/>
            <ac:picMk id="16" creationId="{75746170-3CB6-F7F0-E495-DB4A5E9AD31A}"/>
          </ac:picMkLst>
        </pc:picChg>
      </pc:sldChg>
      <pc:sldChg chg="addSp modSp add del mod">
        <pc:chgData name="안성준" userId="6d9c5551-d4d4-4b80-89d1-ffd49af233a7" providerId="ADAL" clId="{B0153203-47C1-4CE9-AC82-3E3858BD0C28}" dt="2025-06-25T02:05:56.356" v="15409" actId="47"/>
        <pc:sldMkLst>
          <pc:docMk/>
          <pc:sldMk cId="422933130" sldId="2186"/>
        </pc:sldMkLst>
      </pc:sldChg>
      <pc:sldChg chg="modSp add del mod">
        <pc:chgData name="안성준" userId="6d9c5551-d4d4-4b80-89d1-ffd49af233a7" providerId="ADAL" clId="{B0153203-47C1-4CE9-AC82-3E3858BD0C28}" dt="2025-06-25T02:09:45.330" v="15880" actId="47"/>
        <pc:sldMkLst>
          <pc:docMk/>
          <pc:sldMk cId="3419882571" sldId="2187"/>
        </pc:sldMkLst>
      </pc:sldChg>
      <pc:sldChg chg="addSp delSp modSp add del mod">
        <pc:chgData name="안성준" userId="6d9c5551-d4d4-4b80-89d1-ffd49af233a7" providerId="ADAL" clId="{B0153203-47C1-4CE9-AC82-3E3858BD0C28}" dt="2025-06-25T02:09:49.071" v="15881" actId="47"/>
        <pc:sldMkLst>
          <pc:docMk/>
          <pc:sldMk cId="4256572745" sldId="2188"/>
        </pc:sldMkLst>
      </pc:sldChg>
      <pc:sldChg chg="addSp modSp add del mod">
        <pc:chgData name="안성준" userId="6d9c5551-d4d4-4b80-89d1-ffd49af233a7" providerId="ADAL" clId="{B0153203-47C1-4CE9-AC82-3E3858BD0C28}" dt="2025-06-25T02:13:29.747" v="16276" actId="47"/>
        <pc:sldMkLst>
          <pc:docMk/>
          <pc:sldMk cId="2378043851" sldId="2189"/>
        </pc:sldMkLst>
      </pc:sldChg>
      <pc:sldChg chg="addSp modSp add mod">
        <pc:chgData name="안성준" userId="6d9c5551-d4d4-4b80-89d1-ffd49af233a7" providerId="ADAL" clId="{B0153203-47C1-4CE9-AC82-3E3858BD0C28}" dt="2025-06-27T07:24:12.240" v="36953" actId="20577"/>
        <pc:sldMkLst>
          <pc:docMk/>
          <pc:sldMk cId="1568823367" sldId="2190"/>
        </pc:sldMkLst>
        <pc:spChg chg="mod">
          <ac:chgData name="안성준" userId="6d9c5551-d4d4-4b80-89d1-ffd49af233a7" providerId="ADAL" clId="{B0153203-47C1-4CE9-AC82-3E3858BD0C28}" dt="2025-06-25T02:28:20.044" v="17040"/>
          <ac:spMkLst>
            <pc:docMk/>
            <pc:sldMk cId="1568823367" sldId="2190"/>
            <ac:spMk id="4" creationId="{102890B1-4AFC-7524-7BA0-7183F2035B0D}"/>
          </ac:spMkLst>
        </pc:spChg>
        <pc:spChg chg="mod">
          <ac:chgData name="안성준" userId="6d9c5551-d4d4-4b80-89d1-ffd49af233a7" providerId="ADAL" clId="{B0153203-47C1-4CE9-AC82-3E3858BD0C28}" dt="2025-06-25T02:28:52.024" v="17084"/>
          <ac:spMkLst>
            <pc:docMk/>
            <pc:sldMk cId="1568823367" sldId="2190"/>
            <ac:spMk id="5" creationId="{E43C1875-589F-4EC4-8054-61DE78B86CBE}"/>
          </ac:spMkLst>
        </pc:spChg>
        <pc:spChg chg="mod">
          <ac:chgData name="안성준" userId="6d9c5551-d4d4-4b80-89d1-ffd49af233a7" providerId="ADAL" clId="{B0153203-47C1-4CE9-AC82-3E3858BD0C28}" dt="2025-06-25T02:28:58.694" v="17092"/>
          <ac:spMkLst>
            <pc:docMk/>
            <pc:sldMk cId="1568823367" sldId="2190"/>
            <ac:spMk id="7" creationId="{4FDE5579-9E65-4AF6-AD25-DF1DE999C548}"/>
          </ac:spMkLst>
        </pc:spChg>
        <pc:spChg chg="mod">
          <ac:chgData name="안성준" userId="6d9c5551-d4d4-4b80-89d1-ffd49af233a7" providerId="ADAL" clId="{B0153203-47C1-4CE9-AC82-3E3858BD0C28}" dt="2025-06-25T00:21:37.706" v="12555"/>
          <ac:spMkLst>
            <pc:docMk/>
            <pc:sldMk cId="1568823367" sldId="2190"/>
            <ac:spMk id="10" creationId="{180FB2BE-8A1F-CFF6-785C-73532CC1D4A3}"/>
          </ac:spMkLst>
        </pc:spChg>
        <pc:spChg chg="mod">
          <ac:chgData name="안성준" userId="6d9c5551-d4d4-4b80-89d1-ffd49af233a7" providerId="ADAL" clId="{B0153203-47C1-4CE9-AC82-3E3858BD0C28}" dt="2025-06-25T02:29:51.454" v="17158"/>
          <ac:spMkLst>
            <pc:docMk/>
            <pc:sldMk cId="1568823367" sldId="2190"/>
            <ac:spMk id="11" creationId="{070139A9-811D-F6CB-E6A1-7E4F2E352163}"/>
          </ac:spMkLst>
        </pc:spChg>
        <pc:spChg chg="mod">
          <ac:chgData name="안성준" userId="6d9c5551-d4d4-4b80-89d1-ffd49af233a7" providerId="ADAL" clId="{B0153203-47C1-4CE9-AC82-3E3858BD0C28}" dt="2025-06-25T00:21:42.144" v="12557"/>
          <ac:spMkLst>
            <pc:docMk/>
            <pc:sldMk cId="1568823367" sldId="2190"/>
            <ac:spMk id="12" creationId="{245AD7D4-D020-326E-5E19-4925217E3B38}"/>
          </ac:spMkLst>
        </pc:spChg>
        <pc:spChg chg="mod">
          <ac:chgData name="안성준" userId="6d9c5551-d4d4-4b80-89d1-ffd49af233a7" providerId="ADAL" clId="{B0153203-47C1-4CE9-AC82-3E3858BD0C28}" dt="2025-06-25T02:29:23.974" v="17139"/>
          <ac:spMkLst>
            <pc:docMk/>
            <pc:sldMk cId="1568823367" sldId="2190"/>
            <ac:spMk id="13" creationId="{36ED7AEC-0C58-570A-3A1B-403EF5201C33}"/>
          </ac:spMkLst>
        </pc:spChg>
        <pc:spChg chg="add mod">
          <ac:chgData name="안성준" userId="6d9c5551-d4d4-4b80-89d1-ffd49af233a7" providerId="ADAL" clId="{B0153203-47C1-4CE9-AC82-3E3858BD0C28}" dt="2025-06-25T02:30:06.827" v="17240" actId="1035"/>
          <ac:spMkLst>
            <pc:docMk/>
            <pc:sldMk cId="1568823367" sldId="2190"/>
            <ac:spMk id="14" creationId="{599ECDAB-B4BD-5146-05AD-9D11265105FB}"/>
          </ac:spMkLst>
        </pc:spChg>
        <pc:spChg chg="mod">
          <ac:chgData name="안성준" userId="6d9c5551-d4d4-4b80-89d1-ffd49af233a7" providerId="ADAL" clId="{B0153203-47C1-4CE9-AC82-3E3858BD0C28}" dt="2025-06-25T02:29:48.651" v="17156"/>
          <ac:spMkLst>
            <pc:docMk/>
            <pc:sldMk cId="1568823367" sldId="2190"/>
            <ac:spMk id="15" creationId="{AF12407E-E7F3-70A1-76D9-491F595C99FC}"/>
          </ac:spMkLst>
        </pc:spChg>
        <pc:spChg chg="add mod">
          <ac:chgData name="안성준" userId="6d9c5551-d4d4-4b80-89d1-ffd49af233a7" providerId="ADAL" clId="{B0153203-47C1-4CE9-AC82-3E3858BD0C28}" dt="2025-06-25T02:30:15.008" v="17311" actId="1038"/>
          <ac:spMkLst>
            <pc:docMk/>
            <pc:sldMk cId="1568823367" sldId="2190"/>
            <ac:spMk id="16" creationId="{937DBEE1-406C-E495-C85B-D931F2F920BA}"/>
          </ac:spMkLst>
        </pc:spChg>
        <pc:spChg chg="mod">
          <ac:chgData name="안성준" userId="6d9c5551-d4d4-4b80-89d1-ffd49af233a7" providerId="ADAL" clId="{B0153203-47C1-4CE9-AC82-3E3858BD0C28}" dt="2025-06-25T02:31:42.793" v="17611" actId="20577"/>
          <ac:spMkLst>
            <pc:docMk/>
            <pc:sldMk cId="1568823367" sldId="2190"/>
            <ac:spMk id="20" creationId="{4430864D-91B7-70C3-B0BC-CD4777E9C1A8}"/>
          </ac:spMkLst>
        </pc:spChg>
        <pc:spChg chg="mod">
          <ac:chgData name="안성준" userId="6d9c5551-d4d4-4b80-89d1-ffd49af233a7" providerId="ADAL" clId="{B0153203-47C1-4CE9-AC82-3E3858BD0C28}" dt="2025-06-27T07:24:12.240" v="36953" actId="20577"/>
          <ac:spMkLst>
            <pc:docMk/>
            <pc:sldMk cId="1568823367" sldId="2190"/>
            <ac:spMk id="21" creationId="{A2AA20EC-9A88-CB2E-A187-55587FC8CD48}"/>
          </ac:spMkLst>
        </pc:spChg>
        <pc:grpChg chg="mod">
          <ac:chgData name="안성준" userId="6d9c5551-d4d4-4b80-89d1-ffd49af233a7" providerId="ADAL" clId="{B0153203-47C1-4CE9-AC82-3E3858BD0C28}" dt="2025-06-25T02:31:49.010" v="17628" actId="1035"/>
          <ac:grpSpMkLst>
            <pc:docMk/>
            <pc:sldMk cId="1568823367" sldId="2190"/>
            <ac:grpSpMk id="3" creationId="{2DF00FC9-6AF2-6E8B-F50D-476762A9A9B8}"/>
          </ac:grpSpMkLst>
        </pc:grpChg>
        <pc:grpChg chg="mod">
          <ac:chgData name="안성준" userId="6d9c5551-d4d4-4b80-89d1-ffd49af233a7" providerId="ADAL" clId="{B0153203-47C1-4CE9-AC82-3E3858BD0C28}" dt="2025-06-25T02:31:50.104" v="17631" actId="1035"/>
          <ac:grpSpMkLst>
            <pc:docMk/>
            <pc:sldMk cId="1568823367" sldId="2190"/>
            <ac:grpSpMk id="6" creationId="{9F05A28B-2C9C-D007-6128-3BC14BF4337B}"/>
          </ac:grpSpMkLst>
        </pc:grpChg>
        <pc:picChg chg="add mod">
          <ac:chgData name="안성준" userId="6d9c5551-d4d4-4b80-89d1-ffd49af233a7" providerId="ADAL" clId="{B0153203-47C1-4CE9-AC82-3E3858BD0C28}" dt="2025-06-25T02:27:57.812" v="17039" actId="1076"/>
          <ac:picMkLst>
            <pc:docMk/>
            <pc:sldMk cId="1568823367" sldId="2190"/>
            <ac:picMk id="9" creationId="{BC0CE022-E962-9A19-A0D7-4B99B6C37C55}"/>
          </ac:picMkLst>
        </pc:picChg>
      </pc:sldChg>
      <pc:sldChg chg="addSp delSp modSp add mod">
        <pc:chgData name="안성준" userId="6d9c5551-d4d4-4b80-89d1-ffd49af233a7" providerId="ADAL" clId="{B0153203-47C1-4CE9-AC82-3E3858BD0C28}" dt="2025-06-27T07:35:30.820" v="37094" actId="20577"/>
        <pc:sldMkLst>
          <pc:docMk/>
          <pc:sldMk cId="4290489427" sldId="2191"/>
        </pc:sldMkLst>
        <pc:spChg chg="mod">
          <ac:chgData name="안성준" userId="6d9c5551-d4d4-4b80-89d1-ffd49af233a7" providerId="ADAL" clId="{B0153203-47C1-4CE9-AC82-3E3858BD0C28}" dt="2025-06-26T08:24:24.672" v="28448"/>
          <ac:spMkLst>
            <pc:docMk/>
            <pc:sldMk cId="4290489427" sldId="2191"/>
            <ac:spMk id="4" creationId="{C2E0213C-8B78-AD73-320D-257C57A3C302}"/>
          </ac:spMkLst>
        </pc:spChg>
        <pc:spChg chg="mod">
          <ac:chgData name="안성준" userId="6d9c5551-d4d4-4b80-89d1-ffd49af233a7" providerId="ADAL" clId="{B0153203-47C1-4CE9-AC82-3E3858BD0C28}" dt="2025-06-26T08:25:35.804" v="28489" actId="207"/>
          <ac:spMkLst>
            <pc:docMk/>
            <pc:sldMk cId="4290489427" sldId="2191"/>
            <ac:spMk id="5" creationId="{C5866085-2552-9B0F-B4D2-8E1399B5B4D2}"/>
          </ac:spMkLst>
        </pc:spChg>
        <pc:spChg chg="mod">
          <ac:chgData name="안성준" userId="6d9c5551-d4d4-4b80-89d1-ffd49af233a7" providerId="ADAL" clId="{B0153203-47C1-4CE9-AC82-3E3858BD0C28}" dt="2025-06-26T08:25:12.502" v="28478"/>
          <ac:spMkLst>
            <pc:docMk/>
            <pc:sldMk cId="4290489427" sldId="2191"/>
            <ac:spMk id="7" creationId="{25498169-93A8-F3F5-68B3-3B241FC36691}"/>
          </ac:spMkLst>
        </pc:spChg>
        <pc:spChg chg="mod">
          <ac:chgData name="안성준" userId="6d9c5551-d4d4-4b80-89d1-ffd49af233a7" providerId="ADAL" clId="{B0153203-47C1-4CE9-AC82-3E3858BD0C28}" dt="2025-06-25T00:21:46.800" v="12559"/>
          <ac:spMkLst>
            <pc:docMk/>
            <pc:sldMk cId="4290489427" sldId="2191"/>
            <ac:spMk id="10" creationId="{422452D9-4874-0845-C427-F374868FD63E}"/>
          </ac:spMkLst>
        </pc:spChg>
        <pc:spChg chg="mod">
          <ac:chgData name="안성준" userId="6d9c5551-d4d4-4b80-89d1-ffd49af233a7" providerId="ADAL" clId="{B0153203-47C1-4CE9-AC82-3E3858BD0C28}" dt="2025-06-25T02:36:41.593" v="18123"/>
          <ac:spMkLst>
            <pc:docMk/>
            <pc:sldMk cId="4290489427" sldId="2191"/>
            <ac:spMk id="11" creationId="{1FBD541E-C321-5684-A7F6-90AA7EF68FF8}"/>
          </ac:spMkLst>
        </pc:spChg>
        <pc:spChg chg="mod">
          <ac:chgData name="안성준" userId="6d9c5551-d4d4-4b80-89d1-ffd49af233a7" providerId="ADAL" clId="{B0153203-47C1-4CE9-AC82-3E3858BD0C28}" dt="2025-06-25T00:21:50.956" v="12561"/>
          <ac:spMkLst>
            <pc:docMk/>
            <pc:sldMk cId="4290489427" sldId="2191"/>
            <ac:spMk id="12" creationId="{C9874BDD-AC44-B0FB-8B92-D6C38914CA21}"/>
          </ac:spMkLst>
        </pc:spChg>
        <pc:spChg chg="mod">
          <ac:chgData name="안성준" userId="6d9c5551-d4d4-4b80-89d1-ffd49af233a7" providerId="ADAL" clId="{B0153203-47C1-4CE9-AC82-3E3858BD0C28}" dt="2025-06-26T08:25:27.686" v="28487" actId="20577"/>
          <ac:spMkLst>
            <pc:docMk/>
            <pc:sldMk cId="4290489427" sldId="2191"/>
            <ac:spMk id="13" creationId="{F5D3C405-92FC-DC02-A471-04C8942086AE}"/>
          </ac:spMkLst>
        </pc:spChg>
        <pc:spChg chg="mod">
          <ac:chgData name="안성준" userId="6d9c5551-d4d4-4b80-89d1-ffd49af233a7" providerId="ADAL" clId="{B0153203-47C1-4CE9-AC82-3E3858BD0C28}" dt="2025-06-25T02:36:37.408" v="18121"/>
          <ac:spMkLst>
            <pc:docMk/>
            <pc:sldMk cId="4290489427" sldId="2191"/>
            <ac:spMk id="15" creationId="{87322914-AAE9-EB27-1BFF-1C7AF3E3739F}"/>
          </ac:spMkLst>
        </pc:spChg>
        <pc:spChg chg="add mod">
          <ac:chgData name="안성준" userId="6d9c5551-d4d4-4b80-89d1-ffd49af233a7" providerId="ADAL" clId="{B0153203-47C1-4CE9-AC82-3E3858BD0C28}" dt="2025-06-25T02:35:47.270" v="18084" actId="1037"/>
          <ac:spMkLst>
            <pc:docMk/>
            <pc:sldMk cId="4290489427" sldId="2191"/>
            <ac:spMk id="17" creationId="{185A88B0-4C44-8D2B-FCE2-CDCC7BE48FF0}"/>
          </ac:spMkLst>
        </pc:spChg>
        <pc:spChg chg="mod">
          <ac:chgData name="안성준" userId="6d9c5551-d4d4-4b80-89d1-ffd49af233a7" providerId="ADAL" clId="{B0153203-47C1-4CE9-AC82-3E3858BD0C28}" dt="2025-06-26T08:26:56.790" v="28726" actId="20577"/>
          <ac:spMkLst>
            <pc:docMk/>
            <pc:sldMk cId="4290489427" sldId="2191"/>
            <ac:spMk id="20" creationId="{B3ADB5ED-4F4B-030A-76B2-01196CDA2CB1}"/>
          </ac:spMkLst>
        </pc:spChg>
        <pc:spChg chg="mod">
          <ac:chgData name="안성준" userId="6d9c5551-d4d4-4b80-89d1-ffd49af233a7" providerId="ADAL" clId="{B0153203-47C1-4CE9-AC82-3E3858BD0C28}" dt="2025-06-27T07:35:30.820" v="37094" actId="20577"/>
          <ac:spMkLst>
            <pc:docMk/>
            <pc:sldMk cId="4290489427" sldId="2191"/>
            <ac:spMk id="21" creationId="{82170CE2-796A-2D5F-4DD5-CB67FBD6373E}"/>
          </ac:spMkLst>
        </pc:spChg>
        <pc:grpChg chg="mod">
          <ac:chgData name="안성준" userId="6d9c5551-d4d4-4b80-89d1-ffd49af233a7" providerId="ADAL" clId="{B0153203-47C1-4CE9-AC82-3E3858BD0C28}" dt="2025-06-26T08:27:00.370" v="28740" actId="1036"/>
          <ac:grpSpMkLst>
            <pc:docMk/>
            <pc:sldMk cId="4290489427" sldId="2191"/>
            <ac:grpSpMk id="3" creationId="{BA6B9A8C-4B19-531C-AB76-264B98220E81}"/>
          </ac:grpSpMkLst>
        </pc:grpChg>
        <pc:grpChg chg="mod">
          <ac:chgData name="안성준" userId="6d9c5551-d4d4-4b80-89d1-ffd49af233a7" providerId="ADAL" clId="{B0153203-47C1-4CE9-AC82-3E3858BD0C28}" dt="2025-06-26T08:27:01.529" v="28744" actId="1036"/>
          <ac:grpSpMkLst>
            <pc:docMk/>
            <pc:sldMk cId="4290489427" sldId="2191"/>
            <ac:grpSpMk id="6" creationId="{25BD8388-76EA-CF1F-32D6-5DB027C04B14}"/>
          </ac:grpSpMkLst>
        </pc:grpChg>
        <pc:picChg chg="add mod">
          <ac:chgData name="안성준" userId="6d9c5551-d4d4-4b80-89d1-ffd49af233a7" providerId="ADAL" clId="{B0153203-47C1-4CE9-AC82-3E3858BD0C28}" dt="2025-06-25T02:34:41.611" v="17939" actId="1035"/>
          <ac:picMkLst>
            <pc:docMk/>
            <pc:sldMk cId="4290489427" sldId="2191"/>
            <ac:picMk id="9" creationId="{C21DD5B2-BFF2-66EA-8612-F72A7D695D01}"/>
          </ac:picMkLst>
        </pc:picChg>
        <pc:picChg chg="mod">
          <ac:chgData name="안성준" userId="6d9c5551-d4d4-4b80-89d1-ffd49af233a7" providerId="ADAL" clId="{B0153203-47C1-4CE9-AC82-3E3858BD0C28}" dt="2025-06-26T08:23:15.423" v="28308" actId="14100"/>
          <ac:picMkLst>
            <pc:docMk/>
            <pc:sldMk cId="4290489427" sldId="2191"/>
            <ac:picMk id="14" creationId="{1D20908E-5818-2704-C440-86689FF61E96}"/>
          </ac:picMkLst>
        </pc:picChg>
      </pc:sldChg>
      <pc:sldChg chg="addSp modSp add mod">
        <pc:chgData name="안성준" userId="6d9c5551-d4d4-4b80-89d1-ffd49af233a7" providerId="ADAL" clId="{B0153203-47C1-4CE9-AC82-3E3858BD0C28}" dt="2025-06-27T07:41:41.690" v="37146"/>
        <pc:sldMkLst>
          <pc:docMk/>
          <pc:sldMk cId="3859186231" sldId="2192"/>
        </pc:sldMkLst>
        <pc:spChg chg="mod">
          <ac:chgData name="안성준" userId="6d9c5551-d4d4-4b80-89d1-ffd49af233a7" providerId="ADAL" clId="{B0153203-47C1-4CE9-AC82-3E3858BD0C28}" dt="2025-06-25T02:49:04.095" v="19731" actId="1035"/>
          <ac:spMkLst>
            <pc:docMk/>
            <pc:sldMk cId="3859186231" sldId="2192"/>
            <ac:spMk id="4" creationId="{BB83322E-C028-6C16-DC07-7B10D3C19AC7}"/>
          </ac:spMkLst>
        </pc:spChg>
        <pc:spChg chg="mod">
          <ac:chgData name="안성준" userId="6d9c5551-d4d4-4b80-89d1-ffd49af233a7" providerId="ADAL" clId="{B0153203-47C1-4CE9-AC82-3E3858BD0C28}" dt="2025-06-25T02:49:51.003" v="19778" actId="207"/>
          <ac:spMkLst>
            <pc:docMk/>
            <pc:sldMk cId="3859186231" sldId="2192"/>
            <ac:spMk id="5" creationId="{2C16CA30-2081-3B7C-2692-0DCADA846B33}"/>
          </ac:spMkLst>
        </pc:spChg>
        <pc:spChg chg="mod">
          <ac:chgData name="안성준" userId="6d9c5551-d4d4-4b80-89d1-ffd49af233a7" providerId="ADAL" clId="{B0153203-47C1-4CE9-AC82-3E3858BD0C28}" dt="2025-06-25T02:49:39.246" v="19775"/>
          <ac:spMkLst>
            <pc:docMk/>
            <pc:sldMk cId="3859186231" sldId="2192"/>
            <ac:spMk id="7" creationId="{A90C0DBE-90CB-1BB7-6C76-E215333919A2}"/>
          </ac:spMkLst>
        </pc:spChg>
        <pc:spChg chg="mod">
          <ac:chgData name="안성준" userId="6d9c5551-d4d4-4b80-89d1-ffd49af233a7" providerId="ADAL" clId="{B0153203-47C1-4CE9-AC82-3E3858BD0C28}" dt="2025-06-25T00:21:56.252" v="12563"/>
          <ac:spMkLst>
            <pc:docMk/>
            <pc:sldMk cId="3859186231" sldId="2192"/>
            <ac:spMk id="10" creationId="{7A36FD3D-B2E7-9341-FEE9-E9C9C068194A}"/>
          </ac:spMkLst>
        </pc:spChg>
        <pc:spChg chg="mod">
          <ac:chgData name="안성준" userId="6d9c5551-d4d4-4b80-89d1-ffd49af233a7" providerId="ADAL" clId="{B0153203-47C1-4CE9-AC82-3E3858BD0C28}" dt="2025-06-25T02:50:40.464" v="19814" actId="20577"/>
          <ac:spMkLst>
            <pc:docMk/>
            <pc:sldMk cId="3859186231" sldId="2192"/>
            <ac:spMk id="11" creationId="{89D8CFB0-3148-1D09-707B-49613A287595}"/>
          </ac:spMkLst>
        </pc:spChg>
        <pc:spChg chg="mod">
          <ac:chgData name="안성준" userId="6d9c5551-d4d4-4b80-89d1-ffd49af233a7" providerId="ADAL" clId="{B0153203-47C1-4CE9-AC82-3E3858BD0C28}" dt="2025-06-25T00:22:03.189" v="12565"/>
          <ac:spMkLst>
            <pc:docMk/>
            <pc:sldMk cId="3859186231" sldId="2192"/>
            <ac:spMk id="12" creationId="{CCC7388B-0C0B-7EA9-610D-8486CB7116FC}"/>
          </ac:spMkLst>
        </pc:spChg>
        <pc:spChg chg="mod">
          <ac:chgData name="안성준" userId="6d9c5551-d4d4-4b80-89d1-ffd49af233a7" providerId="ADAL" clId="{B0153203-47C1-4CE9-AC82-3E3858BD0C28}" dt="2025-06-25T02:49:58.908" v="19780" actId="400"/>
          <ac:spMkLst>
            <pc:docMk/>
            <pc:sldMk cId="3859186231" sldId="2192"/>
            <ac:spMk id="13" creationId="{A73D7B72-19BF-BA1E-32EC-48E219651582}"/>
          </ac:spMkLst>
        </pc:spChg>
        <pc:spChg chg="add mod">
          <ac:chgData name="안성준" userId="6d9c5551-d4d4-4b80-89d1-ffd49af233a7" providerId="ADAL" clId="{B0153203-47C1-4CE9-AC82-3E3858BD0C28}" dt="2025-06-25T02:52:54.387" v="20464" actId="14100"/>
          <ac:spMkLst>
            <pc:docMk/>
            <pc:sldMk cId="3859186231" sldId="2192"/>
            <ac:spMk id="14" creationId="{13F56798-E738-FC67-7B8A-501AFD064F56}"/>
          </ac:spMkLst>
        </pc:spChg>
        <pc:spChg chg="mod">
          <ac:chgData name="안성준" userId="6d9c5551-d4d4-4b80-89d1-ffd49af233a7" providerId="ADAL" clId="{B0153203-47C1-4CE9-AC82-3E3858BD0C28}" dt="2025-06-27T07:41:41.690" v="37146"/>
          <ac:spMkLst>
            <pc:docMk/>
            <pc:sldMk cId="3859186231" sldId="2192"/>
            <ac:spMk id="15" creationId="{84ED72A6-7705-A13F-D7F8-F36A51FF3966}"/>
          </ac:spMkLst>
        </pc:spChg>
        <pc:spChg chg="mod">
          <ac:chgData name="안성준" userId="6d9c5551-d4d4-4b80-89d1-ffd49af233a7" providerId="ADAL" clId="{B0153203-47C1-4CE9-AC82-3E3858BD0C28}" dt="2025-06-25T02:52:16.731" v="20411"/>
          <ac:spMkLst>
            <pc:docMk/>
            <pc:sldMk cId="3859186231" sldId="2192"/>
            <ac:spMk id="20" creationId="{84C3984D-08B4-C086-68F9-3AFD66545C9F}"/>
          </ac:spMkLst>
        </pc:spChg>
        <pc:spChg chg="mod">
          <ac:chgData name="안성준" userId="6d9c5551-d4d4-4b80-89d1-ffd49af233a7" providerId="ADAL" clId="{B0153203-47C1-4CE9-AC82-3E3858BD0C28}" dt="2025-06-27T07:41:39.958" v="37144" actId="20577"/>
          <ac:spMkLst>
            <pc:docMk/>
            <pc:sldMk cId="3859186231" sldId="2192"/>
            <ac:spMk id="21" creationId="{DD37B794-3798-05D3-9148-ED96A5524101}"/>
          </ac:spMkLst>
        </pc:spChg>
        <pc:grpChg chg="mod">
          <ac:chgData name="안성준" userId="6d9c5551-d4d4-4b80-89d1-ffd49af233a7" providerId="ADAL" clId="{B0153203-47C1-4CE9-AC82-3E3858BD0C28}" dt="2025-06-25T02:52:22.909" v="20429" actId="1035"/>
          <ac:grpSpMkLst>
            <pc:docMk/>
            <pc:sldMk cId="3859186231" sldId="2192"/>
            <ac:grpSpMk id="3" creationId="{1A4F16B8-2144-A593-FACC-E4B6C5D7F370}"/>
          </ac:grpSpMkLst>
        </pc:grpChg>
        <pc:grpChg chg="mod">
          <ac:chgData name="안성준" userId="6d9c5551-d4d4-4b80-89d1-ffd49af233a7" providerId="ADAL" clId="{B0153203-47C1-4CE9-AC82-3E3858BD0C28}" dt="2025-06-25T02:52:24.512" v="20443" actId="1035"/>
          <ac:grpSpMkLst>
            <pc:docMk/>
            <pc:sldMk cId="3859186231" sldId="2192"/>
            <ac:grpSpMk id="6" creationId="{7E1F7CF1-56E8-27C8-A5BD-E78DF7A3B43C}"/>
          </ac:grpSpMkLst>
        </pc:grpChg>
        <pc:picChg chg="add mod">
          <ac:chgData name="안성준" userId="6d9c5551-d4d4-4b80-89d1-ffd49af233a7" providerId="ADAL" clId="{B0153203-47C1-4CE9-AC82-3E3858BD0C28}" dt="2025-06-25T02:48:48.153" v="19712" actId="1035"/>
          <ac:picMkLst>
            <pc:docMk/>
            <pc:sldMk cId="3859186231" sldId="2192"/>
            <ac:picMk id="9" creationId="{6E93BFF4-68E5-706E-8A4F-472555BCBE10}"/>
          </ac:picMkLst>
        </pc:picChg>
      </pc:sldChg>
      <pc:sldChg chg="addSp delSp modSp add mod modCm">
        <pc:chgData name="안성준" userId="6d9c5551-d4d4-4b80-89d1-ffd49af233a7" providerId="ADAL" clId="{B0153203-47C1-4CE9-AC82-3E3858BD0C28}" dt="2025-06-27T07:20:14.821" v="36902"/>
        <pc:sldMkLst>
          <pc:docMk/>
          <pc:sldMk cId="2415908168" sldId="2193"/>
        </pc:sldMkLst>
        <pc:spChg chg="mod">
          <ac:chgData name="안성준" userId="6d9c5551-d4d4-4b80-89d1-ffd49af233a7" providerId="ADAL" clId="{B0153203-47C1-4CE9-AC82-3E3858BD0C28}" dt="2025-06-25T06:32:34.144" v="25963" actId="1076"/>
          <ac:spMkLst>
            <pc:docMk/>
            <pc:sldMk cId="2415908168" sldId="2193"/>
            <ac:spMk id="4" creationId="{B8A7E103-7FB5-D876-3452-A7D556F999A1}"/>
          </ac:spMkLst>
        </pc:spChg>
        <pc:spChg chg="mod">
          <ac:chgData name="안성준" userId="6d9c5551-d4d4-4b80-89d1-ffd49af233a7" providerId="ADAL" clId="{B0153203-47C1-4CE9-AC82-3E3858BD0C28}" dt="2025-06-27T05:30:22.591" v="35634" actId="20577"/>
          <ac:spMkLst>
            <pc:docMk/>
            <pc:sldMk cId="2415908168" sldId="2193"/>
            <ac:spMk id="5" creationId="{1922EE2E-DB67-E509-BC00-6E1E9EDDF49F}"/>
          </ac:spMkLst>
        </pc:spChg>
        <pc:spChg chg="add mod">
          <ac:chgData name="안성준" userId="6d9c5551-d4d4-4b80-89d1-ffd49af233a7" providerId="ADAL" clId="{B0153203-47C1-4CE9-AC82-3E3858BD0C28}" dt="2025-06-27T05:30:19.817" v="35632"/>
          <ac:spMkLst>
            <pc:docMk/>
            <pc:sldMk cId="2415908168" sldId="2193"/>
            <ac:spMk id="6" creationId="{F99161B6-641F-010D-0D37-C6B991BC9827}"/>
          </ac:spMkLst>
        </pc:spChg>
        <pc:spChg chg="mod">
          <ac:chgData name="안성준" userId="6d9c5551-d4d4-4b80-89d1-ffd49af233a7" providerId="ADAL" clId="{B0153203-47C1-4CE9-AC82-3E3858BD0C28}" dt="2025-06-27T05:33:10.067" v="35758" actId="20577"/>
          <ac:spMkLst>
            <pc:docMk/>
            <pc:sldMk cId="2415908168" sldId="2193"/>
            <ac:spMk id="10" creationId="{89D0C8D6-B037-46F8-97E0-95B894891459}"/>
          </ac:spMkLst>
        </pc:spChg>
        <pc:spChg chg="mod">
          <ac:chgData name="안성준" userId="6d9c5551-d4d4-4b80-89d1-ffd49af233a7" providerId="ADAL" clId="{B0153203-47C1-4CE9-AC82-3E3858BD0C28}" dt="2025-06-25T06:29:05.759" v="25850" actId="20577"/>
          <ac:spMkLst>
            <pc:docMk/>
            <pc:sldMk cId="2415908168" sldId="2193"/>
            <ac:spMk id="11" creationId="{895B8D31-1C41-6AA1-1A1B-F9CB6457A504}"/>
          </ac:spMkLst>
        </pc:spChg>
        <pc:spChg chg="mod">
          <ac:chgData name="안성준" userId="6d9c5551-d4d4-4b80-89d1-ffd49af233a7" providerId="ADAL" clId="{B0153203-47C1-4CE9-AC82-3E3858BD0C28}" dt="2025-06-23T05:44:09.514" v="160" actId="20577"/>
          <ac:spMkLst>
            <pc:docMk/>
            <pc:sldMk cId="2415908168" sldId="2193"/>
            <ac:spMk id="12" creationId="{65F19366-1120-12E1-9287-8D48BA09C00D}"/>
          </ac:spMkLst>
        </pc:spChg>
        <pc:spChg chg="mod">
          <ac:chgData name="안성준" userId="6d9c5551-d4d4-4b80-89d1-ffd49af233a7" providerId="ADAL" clId="{B0153203-47C1-4CE9-AC82-3E3858BD0C28}" dt="2025-06-25T06:29:03.712" v="25849"/>
          <ac:spMkLst>
            <pc:docMk/>
            <pc:sldMk cId="2415908168" sldId="2193"/>
            <ac:spMk id="15" creationId="{59468B74-0A25-E2FC-3E67-845A17F17B96}"/>
          </ac:spMkLst>
        </pc:spChg>
        <pc:spChg chg="mod">
          <ac:chgData name="안성준" userId="6d9c5551-d4d4-4b80-89d1-ffd49af233a7" providerId="ADAL" clId="{B0153203-47C1-4CE9-AC82-3E3858BD0C28}" dt="2025-06-26T04:47:10.382" v="26137" actId="15"/>
          <ac:spMkLst>
            <pc:docMk/>
            <pc:sldMk cId="2415908168" sldId="2193"/>
            <ac:spMk id="20" creationId="{CB0030EB-3255-391B-12EA-B00CE159BF24}"/>
          </ac:spMkLst>
        </pc:spChg>
        <pc:spChg chg="mod">
          <ac:chgData name="안성준" userId="6d9c5551-d4d4-4b80-89d1-ffd49af233a7" providerId="ADAL" clId="{B0153203-47C1-4CE9-AC82-3E3858BD0C28}" dt="2025-06-27T07:20:14.821" v="36902"/>
          <ac:spMkLst>
            <pc:docMk/>
            <pc:sldMk cId="2415908168" sldId="2193"/>
            <ac:spMk id="21" creationId="{93CB1B08-C20F-5FD5-5791-7785A07EE61C}"/>
          </ac:spMkLst>
        </pc:spChg>
        <pc:grpChg chg="mod">
          <ac:chgData name="안성준" userId="6d9c5551-d4d4-4b80-89d1-ffd49af233a7" providerId="ADAL" clId="{B0153203-47C1-4CE9-AC82-3E3858BD0C28}" dt="2025-06-25T06:30:31.921" v="25919" actId="1035"/>
          <ac:grpSpMkLst>
            <pc:docMk/>
            <pc:sldMk cId="2415908168" sldId="2193"/>
            <ac:grpSpMk id="3" creationId="{1C349E90-52E2-5F9C-DCD9-C7043CF79BE0}"/>
          </ac:grpSpMkLst>
        </pc:grpChg>
        <pc:picChg chg="add mod">
          <ac:chgData name="안성준" userId="6d9c5551-d4d4-4b80-89d1-ffd49af233a7" providerId="ADAL" clId="{B0153203-47C1-4CE9-AC82-3E3858BD0C28}" dt="2025-06-25T06:29:49.514" v="25862" actId="1076"/>
          <ac:picMkLst>
            <pc:docMk/>
            <pc:sldMk cId="2415908168" sldId="2193"/>
            <ac:picMk id="9" creationId="{65A4680D-46C2-760E-0A9A-9F050B12453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B0153203-47C1-4CE9-AC82-3E3858BD0C28}" dt="2025-06-26T04:47:10.031" v="26136" actId="20577"/>
              <pc2:cmMkLst xmlns:pc2="http://schemas.microsoft.com/office/powerpoint/2019/9/main/command">
                <pc:docMk/>
                <pc:sldMk cId="2415908168" sldId="2193"/>
                <pc2:cmMk id="{449C7900-6EBF-4EF3-8F27-9EFE84C25D5B}"/>
              </pc2:cmMkLst>
            </pc226:cmChg>
            <pc226:cmChg xmlns:pc226="http://schemas.microsoft.com/office/powerpoint/2022/06/main/command" chg="mod">
              <pc226:chgData name="안성준" userId="6d9c5551-d4d4-4b80-89d1-ffd49af233a7" providerId="ADAL" clId="{B0153203-47C1-4CE9-AC82-3E3858BD0C28}" dt="2025-06-26T04:47:10.031" v="26136" actId="20577"/>
              <pc2:cmMkLst xmlns:pc2="http://schemas.microsoft.com/office/powerpoint/2019/9/main/command">
                <pc:docMk/>
                <pc:sldMk cId="2415908168" sldId="2193"/>
                <pc2:cmMk id="{466D4116-76D6-4AB0-861C-5105AE511DCB}"/>
              </pc2:cmMkLst>
            </pc226:cmChg>
          </p:ext>
        </pc:extLst>
      </pc:sldChg>
      <pc:sldChg chg="addSp delSp modSp add del mod">
        <pc:chgData name="안성준" userId="6d9c5551-d4d4-4b80-89d1-ffd49af233a7" providerId="ADAL" clId="{B0153203-47C1-4CE9-AC82-3E3858BD0C28}" dt="2025-06-23T06:36:17.196" v="2020" actId="47"/>
        <pc:sldMkLst>
          <pc:docMk/>
          <pc:sldMk cId="2104114275" sldId="2194"/>
        </pc:sldMkLst>
      </pc:sldChg>
      <pc:sldChg chg="addSp delSp modSp add mod">
        <pc:chgData name="안성준" userId="6d9c5551-d4d4-4b80-89d1-ffd49af233a7" providerId="ADAL" clId="{B0153203-47C1-4CE9-AC82-3E3858BD0C28}" dt="2025-06-27T07:36:40.663" v="37107" actId="20577"/>
        <pc:sldMkLst>
          <pc:docMk/>
          <pc:sldMk cId="585974899" sldId="2195"/>
        </pc:sldMkLst>
        <pc:spChg chg="mod">
          <ac:chgData name="안성준" userId="6d9c5551-d4d4-4b80-89d1-ffd49af233a7" providerId="ADAL" clId="{B0153203-47C1-4CE9-AC82-3E3858BD0C28}" dt="2025-06-23T06:17:33.761" v="1477"/>
          <ac:spMkLst>
            <pc:docMk/>
            <pc:sldMk cId="585974899" sldId="2195"/>
            <ac:spMk id="4" creationId="{16A1C801-2478-3341-3874-DACA0AF310C6}"/>
          </ac:spMkLst>
        </pc:spChg>
        <pc:spChg chg="mod">
          <ac:chgData name="안성준" userId="6d9c5551-d4d4-4b80-89d1-ffd49af233a7" providerId="ADAL" clId="{B0153203-47C1-4CE9-AC82-3E3858BD0C28}" dt="2025-06-26T05:05:17.628" v="27355" actId="21"/>
          <ac:spMkLst>
            <pc:docMk/>
            <pc:sldMk cId="585974899" sldId="2195"/>
            <ac:spMk id="5" creationId="{51B2D7D3-6D70-AB65-84A4-50E134C793FE}"/>
          </ac:spMkLst>
        </pc:spChg>
        <pc:spChg chg="mod">
          <ac:chgData name="안성준" userId="6d9c5551-d4d4-4b80-89d1-ffd49af233a7" providerId="ADAL" clId="{B0153203-47C1-4CE9-AC82-3E3858BD0C28}" dt="2025-06-23T06:17:53.290" v="1508"/>
          <ac:spMkLst>
            <pc:docMk/>
            <pc:sldMk cId="585974899" sldId="2195"/>
            <ac:spMk id="7" creationId="{71AAB5C0-A38B-B256-6F8A-363909B08E98}"/>
          </ac:spMkLst>
        </pc:spChg>
        <pc:spChg chg="mod">
          <ac:chgData name="안성준" userId="6d9c5551-d4d4-4b80-89d1-ffd49af233a7" providerId="ADAL" clId="{B0153203-47C1-4CE9-AC82-3E3858BD0C28}" dt="2025-06-27T05:33:25.857" v="35763"/>
          <ac:spMkLst>
            <pc:docMk/>
            <pc:sldMk cId="585974899" sldId="2195"/>
            <ac:spMk id="10" creationId="{1BB920B9-EA6C-478D-2E19-F3344B08AD3F}"/>
          </ac:spMkLst>
        </pc:spChg>
        <pc:spChg chg="mod">
          <ac:chgData name="안성준" userId="6d9c5551-d4d4-4b80-89d1-ffd49af233a7" providerId="ADAL" clId="{B0153203-47C1-4CE9-AC82-3E3858BD0C28}" dt="2025-06-23T06:20:08.821" v="1894"/>
          <ac:spMkLst>
            <pc:docMk/>
            <pc:sldMk cId="585974899" sldId="2195"/>
            <ac:spMk id="11" creationId="{6E3ACA08-23EA-B493-AA95-68E74812D5F0}"/>
          </ac:spMkLst>
        </pc:spChg>
        <pc:spChg chg="mod">
          <ac:chgData name="안성준" userId="6d9c5551-d4d4-4b80-89d1-ffd49af233a7" providerId="ADAL" clId="{B0153203-47C1-4CE9-AC82-3E3858BD0C28}" dt="2025-06-26T05:05:23.058" v="27359"/>
          <ac:spMkLst>
            <pc:docMk/>
            <pc:sldMk cId="585974899" sldId="2195"/>
            <ac:spMk id="13" creationId="{810E1AE9-9072-B985-4892-75AF6A56E017}"/>
          </ac:spMkLst>
        </pc:spChg>
        <pc:spChg chg="mod">
          <ac:chgData name="안성준" userId="6d9c5551-d4d4-4b80-89d1-ffd49af233a7" providerId="ADAL" clId="{B0153203-47C1-4CE9-AC82-3E3858BD0C28}" dt="2025-06-23T06:20:04.177" v="1892"/>
          <ac:spMkLst>
            <pc:docMk/>
            <pc:sldMk cId="585974899" sldId="2195"/>
            <ac:spMk id="15" creationId="{6E0ED7F6-B984-C66B-E288-ABF8AAECC9D3}"/>
          </ac:spMkLst>
        </pc:spChg>
        <pc:spChg chg="add mod">
          <ac:chgData name="안성준" userId="6d9c5551-d4d4-4b80-89d1-ffd49af233a7" providerId="ADAL" clId="{B0153203-47C1-4CE9-AC82-3E3858BD0C28}" dt="2025-06-23T06:17:08.811" v="1445" actId="1035"/>
          <ac:spMkLst>
            <pc:docMk/>
            <pc:sldMk cId="585974899" sldId="2195"/>
            <ac:spMk id="16" creationId="{A1278E0B-A99D-7A5C-0482-B103A5BA5B68}"/>
          </ac:spMkLst>
        </pc:spChg>
        <pc:spChg chg="add mod">
          <ac:chgData name="안성준" userId="6d9c5551-d4d4-4b80-89d1-ffd49af233a7" providerId="ADAL" clId="{B0153203-47C1-4CE9-AC82-3E3858BD0C28}" dt="2025-06-23T06:17:16.136" v="1473" actId="1035"/>
          <ac:spMkLst>
            <pc:docMk/>
            <pc:sldMk cId="585974899" sldId="2195"/>
            <ac:spMk id="18" creationId="{AC44683C-EE36-A413-88F9-F57E9D01FACD}"/>
          </ac:spMkLst>
        </pc:spChg>
        <pc:spChg chg="mod">
          <ac:chgData name="안성준" userId="6d9c5551-d4d4-4b80-89d1-ffd49af233a7" providerId="ADAL" clId="{B0153203-47C1-4CE9-AC82-3E3858BD0C28}" dt="2025-06-26T05:05:02.922" v="27332"/>
          <ac:spMkLst>
            <pc:docMk/>
            <pc:sldMk cId="585974899" sldId="2195"/>
            <ac:spMk id="20" creationId="{D45F741D-A178-573D-0EB2-561625FF2B53}"/>
          </ac:spMkLst>
        </pc:spChg>
        <pc:spChg chg="mod">
          <ac:chgData name="안성준" userId="6d9c5551-d4d4-4b80-89d1-ffd49af233a7" providerId="ADAL" clId="{B0153203-47C1-4CE9-AC82-3E3858BD0C28}" dt="2025-06-27T07:36:40.663" v="37107" actId="20577"/>
          <ac:spMkLst>
            <pc:docMk/>
            <pc:sldMk cId="585974899" sldId="2195"/>
            <ac:spMk id="21" creationId="{E1F114EB-F15E-1936-6D75-23617C095683}"/>
          </ac:spMkLst>
        </pc:spChg>
        <pc:grpChg chg="mod">
          <ac:chgData name="안성준" userId="6d9c5551-d4d4-4b80-89d1-ffd49af233a7" providerId="ADAL" clId="{B0153203-47C1-4CE9-AC82-3E3858BD0C28}" dt="2025-06-23T06:18:33.684" v="1550" actId="1036"/>
          <ac:grpSpMkLst>
            <pc:docMk/>
            <pc:sldMk cId="585974899" sldId="2195"/>
            <ac:grpSpMk id="3" creationId="{1E5464D1-624D-B888-994B-EBE41FD4F82D}"/>
          </ac:grpSpMkLst>
        </pc:grpChg>
        <pc:grpChg chg="mod">
          <ac:chgData name="안성준" userId="6d9c5551-d4d4-4b80-89d1-ffd49af233a7" providerId="ADAL" clId="{B0153203-47C1-4CE9-AC82-3E3858BD0C28}" dt="2025-06-23T06:17:53.290" v="1508"/>
          <ac:grpSpMkLst>
            <pc:docMk/>
            <pc:sldMk cId="585974899" sldId="2195"/>
            <ac:grpSpMk id="6" creationId="{FA604085-0313-813E-FC96-A7276434C983}"/>
          </ac:grpSpMkLst>
        </pc:grpChg>
        <pc:picChg chg="add mod">
          <ac:chgData name="안성준" userId="6d9c5551-d4d4-4b80-89d1-ffd49af233a7" providerId="ADAL" clId="{B0153203-47C1-4CE9-AC82-3E3858BD0C28}" dt="2025-06-23T06:16:47.807" v="1338" actId="1035"/>
          <ac:picMkLst>
            <pc:docMk/>
            <pc:sldMk cId="585974899" sldId="2195"/>
            <ac:picMk id="9" creationId="{602F7694-44FA-F8A0-6F36-041595C08CE6}"/>
          </ac:picMkLst>
        </pc:picChg>
        <pc:picChg chg="mod">
          <ac:chgData name="안성준" userId="6d9c5551-d4d4-4b80-89d1-ffd49af233a7" providerId="ADAL" clId="{B0153203-47C1-4CE9-AC82-3E3858BD0C28}" dt="2025-06-23T06:16:43.637" v="1317" actId="1035"/>
          <ac:picMkLst>
            <pc:docMk/>
            <pc:sldMk cId="585974899" sldId="2195"/>
            <ac:picMk id="14" creationId="{E8F5292A-DA0C-CB20-5320-EE8486DD31B3}"/>
          </ac:picMkLst>
        </pc:picChg>
      </pc:sldChg>
      <pc:sldChg chg="addSp delSp modSp add del mod">
        <pc:chgData name="안성준" userId="6d9c5551-d4d4-4b80-89d1-ffd49af233a7" providerId="ADAL" clId="{B0153203-47C1-4CE9-AC82-3E3858BD0C28}" dt="2025-06-25T05:31:30.349" v="23501" actId="47"/>
        <pc:sldMkLst>
          <pc:docMk/>
          <pc:sldMk cId="1294713453" sldId="2196"/>
        </pc:sldMkLst>
      </pc:sldChg>
      <pc:sldChg chg="addSp delSp modSp add del mod">
        <pc:chgData name="안성준" userId="6d9c5551-d4d4-4b80-89d1-ffd49af233a7" providerId="ADAL" clId="{B0153203-47C1-4CE9-AC82-3E3858BD0C28}" dt="2025-06-23T06:20:19.202" v="1896" actId="47"/>
        <pc:sldMkLst>
          <pc:docMk/>
          <pc:sldMk cId="316185940" sldId="2197"/>
        </pc:sldMkLst>
      </pc:sldChg>
      <pc:sldChg chg="addSp modSp add del mod ord">
        <pc:chgData name="안성준" userId="6d9c5551-d4d4-4b80-89d1-ffd49af233a7" providerId="ADAL" clId="{B0153203-47C1-4CE9-AC82-3E3858BD0C28}" dt="2025-06-25T05:02:35.847" v="21952" actId="47"/>
        <pc:sldMkLst>
          <pc:docMk/>
          <pc:sldMk cId="3550685783" sldId="2197"/>
        </pc:sldMkLst>
      </pc:sldChg>
      <pc:sldChg chg="addSp modSp add mod">
        <pc:chgData name="안성준" userId="6d9c5551-d4d4-4b80-89d1-ffd49af233a7" providerId="ADAL" clId="{B0153203-47C1-4CE9-AC82-3E3858BD0C28}" dt="2025-06-27T07:34:29.685" v="37071" actId="20577"/>
        <pc:sldMkLst>
          <pc:docMk/>
          <pc:sldMk cId="2115589128" sldId="2198"/>
        </pc:sldMkLst>
        <pc:spChg chg="mod">
          <ac:chgData name="안성준" userId="6d9c5551-d4d4-4b80-89d1-ffd49af233a7" providerId="ADAL" clId="{B0153203-47C1-4CE9-AC82-3E3858BD0C28}" dt="2025-06-23T09:43:31.479" v="4912"/>
          <ac:spMkLst>
            <pc:docMk/>
            <pc:sldMk cId="2115589128" sldId="2198"/>
            <ac:spMk id="5" creationId="{0C7408EB-450D-3F16-42A9-FDEF65B358ED}"/>
          </ac:spMkLst>
        </pc:spChg>
        <pc:spChg chg="mod">
          <ac:chgData name="안성준" userId="6d9c5551-d4d4-4b80-89d1-ffd49af233a7" providerId="ADAL" clId="{B0153203-47C1-4CE9-AC82-3E3858BD0C28}" dt="2025-06-23T09:43:34.254" v="4913"/>
          <ac:spMkLst>
            <pc:docMk/>
            <pc:sldMk cId="2115589128" sldId="2198"/>
            <ac:spMk id="7" creationId="{480907B5-084B-0A1F-A12F-DD862C9D6353}"/>
          </ac:spMkLst>
        </pc:spChg>
        <pc:spChg chg="mod">
          <ac:chgData name="안성준" userId="6d9c5551-d4d4-4b80-89d1-ffd49af233a7" providerId="ADAL" clId="{B0153203-47C1-4CE9-AC82-3E3858BD0C28}" dt="2025-06-23T09:37:06.866" v="3760"/>
          <ac:spMkLst>
            <pc:docMk/>
            <pc:sldMk cId="2115589128" sldId="2198"/>
            <ac:spMk id="11" creationId="{C4659505-5BD4-B3CE-4491-F29F71A2EA6F}"/>
          </ac:spMkLst>
        </pc:spChg>
        <pc:spChg chg="mod">
          <ac:chgData name="안성준" userId="6d9c5551-d4d4-4b80-89d1-ffd49af233a7" providerId="ADAL" clId="{B0153203-47C1-4CE9-AC82-3E3858BD0C28}" dt="2025-06-23T09:43:48.764" v="4942" actId="20577"/>
          <ac:spMkLst>
            <pc:docMk/>
            <pc:sldMk cId="2115589128" sldId="2198"/>
            <ac:spMk id="13" creationId="{A40F347A-2A5E-430B-3090-7FFAC42E0637}"/>
          </ac:spMkLst>
        </pc:spChg>
        <pc:spChg chg="mod">
          <ac:chgData name="안성준" userId="6d9c5551-d4d4-4b80-89d1-ffd49af233a7" providerId="ADAL" clId="{B0153203-47C1-4CE9-AC82-3E3858BD0C28}" dt="2025-06-23T09:41:43.490" v="4712" actId="164"/>
          <ac:spMkLst>
            <pc:docMk/>
            <pc:sldMk cId="2115589128" sldId="2198"/>
            <ac:spMk id="14" creationId="{04B9ADF3-0583-FEE6-1CC7-01E47F111CA2}"/>
          </ac:spMkLst>
        </pc:spChg>
        <pc:spChg chg="mod">
          <ac:chgData name="안성준" userId="6d9c5551-d4d4-4b80-89d1-ffd49af233a7" providerId="ADAL" clId="{B0153203-47C1-4CE9-AC82-3E3858BD0C28}" dt="2025-06-23T09:37:02.571" v="3758"/>
          <ac:spMkLst>
            <pc:docMk/>
            <pc:sldMk cId="2115589128" sldId="2198"/>
            <ac:spMk id="15" creationId="{C159FC5A-814D-0D49-4540-C363EC636A41}"/>
          </ac:spMkLst>
        </pc:spChg>
        <pc:spChg chg="add mod">
          <ac:chgData name="안성준" userId="6d9c5551-d4d4-4b80-89d1-ffd49af233a7" providerId="ADAL" clId="{B0153203-47C1-4CE9-AC82-3E3858BD0C28}" dt="2025-06-23T09:41:43.490" v="4712" actId="164"/>
          <ac:spMkLst>
            <pc:docMk/>
            <pc:sldMk cId="2115589128" sldId="2198"/>
            <ac:spMk id="16" creationId="{779F89C5-A50E-80A3-C11F-0EE1A366C7EF}"/>
          </ac:spMkLst>
        </pc:spChg>
        <pc:spChg chg="add mod">
          <ac:chgData name="안성준" userId="6d9c5551-d4d4-4b80-89d1-ffd49af233a7" providerId="ADAL" clId="{B0153203-47C1-4CE9-AC82-3E3858BD0C28}" dt="2025-06-23T09:41:43.490" v="4712" actId="164"/>
          <ac:spMkLst>
            <pc:docMk/>
            <pc:sldMk cId="2115589128" sldId="2198"/>
            <ac:spMk id="17" creationId="{F8DE09C0-2E8F-EB4E-6CAD-4F26E9C0B3FD}"/>
          </ac:spMkLst>
        </pc:spChg>
        <pc:spChg chg="mod">
          <ac:chgData name="안성준" userId="6d9c5551-d4d4-4b80-89d1-ffd49af233a7" providerId="ADAL" clId="{B0153203-47C1-4CE9-AC82-3E3858BD0C28}" dt="2025-06-23T09:41:23.080" v="4705"/>
          <ac:spMkLst>
            <pc:docMk/>
            <pc:sldMk cId="2115589128" sldId="2198"/>
            <ac:spMk id="20" creationId="{BDE91518-E6FE-EFD0-CD9B-271F031D8F62}"/>
          </ac:spMkLst>
        </pc:spChg>
        <pc:spChg chg="mod">
          <ac:chgData name="안성준" userId="6d9c5551-d4d4-4b80-89d1-ffd49af233a7" providerId="ADAL" clId="{B0153203-47C1-4CE9-AC82-3E3858BD0C28}" dt="2025-06-27T07:34:29.685" v="37071" actId="20577"/>
          <ac:spMkLst>
            <pc:docMk/>
            <pc:sldMk cId="2115589128" sldId="2198"/>
            <ac:spMk id="21" creationId="{9E99C547-F9AF-6A41-F1AE-A8D1D2688E5D}"/>
          </ac:spMkLst>
        </pc:spChg>
        <pc:grpChg chg="mod">
          <ac:chgData name="안성준" userId="6d9c5551-d4d4-4b80-89d1-ffd49af233a7" providerId="ADAL" clId="{B0153203-47C1-4CE9-AC82-3E3858BD0C28}" dt="2025-06-23T09:43:55.334" v="4957" actId="1035"/>
          <ac:grpSpMkLst>
            <pc:docMk/>
            <pc:sldMk cId="2115589128" sldId="2198"/>
            <ac:grpSpMk id="3" creationId="{78818B91-D3E5-437C-3943-E5206A0D1055}"/>
          </ac:grpSpMkLst>
        </pc:grpChg>
        <pc:grpChg chg="mod">
          <ac:chgData name="안성준" userId="6d9c5551-d4d4-4b80-89d1-ffd49af233a7" providerId="ADAL" clId="{B0153203-47C1-4CE9-AC82-3E3858BD0C28}" dt="2025-06-23T09:43:57.547" v="4965" actId="1035"/>
          <ac:grpSpMkLst>
            <pc:docMk/>
            <pc:sldMk cId="2115589128" sldId="2198"/>
            <ac:grpSpMk id="6" creationId="{28236E55-A4D1-1DC1-2CB3-D8754D2C66FD}"/>
          </ac:grpSpMkLst>
        </pc:grpChg>
        <pc:grpChg chg="add mod">
          <ac:chgData name="안성준" userId="6d9c5551-d4d4-4b80-89d1-ffd49af233a7" providerId="ADAL" clId="{B0153203-47C1-4CE9-AC82-3E3858BD0C28}" dt="2025-06-23T09:41:54.295" v="4768" actId="1035"/>
          <ac:grpSpMkLst>
            <pc:docMk/>
            <pc:sldMk cId="2115589128" sldId="2198"/>
            <ac:grpSpMk id="19" creationId="{1C2BF653-E96F-4CD0-EF03-916F710B4743}"/>
          </ac:grpSpMkLst>
        </pc:grpChg>
        <pc:picChg chg="add mod ord">
          <ac:chgData name="안성준" userId="6d9c5551-d4d4-4b80-89d1-ffd49af233a7" providerId="ADAL" clId="{B0153203-47C1-4CE9-AC82-3E3858BD0C28}" dt="2025-06-23T09:41:43.490" v="4712" actId="164"/>
          <ac:picMkLst>
            <pc:docMk/>
            <pc:sldMk cId="2115589128" sldId="2198"/>
            <ac:picMk id="9" creationId="{EEF42BA7-43DB-414C-A30F-E6AB8D3DE8C5}"/>
          </ac:picMkLst>
        </pc:picChg>
        <pc:picChg chg="add mod">
          <ac:chgData name="안성준" userId="6d9c5551-d4d4-4b80-89d1-ffd49af233a7" providerId="ADAL" clId="{B0153203-47C1-4CE9-AC82-3E3858BD0C28}" dt="2025-06-23T09:42:14.801" v="4804" actId="1035"/>
          <ac:picMkLst>
            <pc:docMk/>
            <pc:sldMk cId="2115589128" sldId="2198"/>
            <ac:picMk id="23" creationId="{0F40E114-59A3-EA49-6A65-EA0DF387C02D}"/>
          </ac:picMkLst>
        </pc:picChg>
        <pc:picChg chg="add mod">
          <ac:chgData name="안성준" userId="6d9c5551-d4d4-4b80-89d1-ffd49af233a7" providerId="ADAL" clId="{B0153203-47C1-4CE9-AC82-3E3858BD0C28}" dt="2025-06-23T09:42:42" v="4854" actId="1035"/>
          <ac:picMkLst>
            <pc:docMk/>
            <pc:sldMk cId="2115589128" sldId="2198"/>
            <ac:picMk id="25" creationId="{364DCBC1-21E5-DD39-7A12-FE51B615F51F}"/>
          </ac:picMkLst>
        </pc:picChg>
        <pc:picChg chg="add mod">
          <ac:chgData name="안성준" userId="6d9c5551-d4d4-4b80-89d1-ffd49af233a7" providerId="ADAL" clId="{B0153203-47C1-4CE9-AC82-3E3858BD0C28}" dt="2025-06-23T09:43:03.203" v="4904" actId="1036"/>
          <ac:picMkLst>
            <pc:docMk/>
            <pc:sldMk cId="2115589128" sldId="2198"/>
            <ac:picMk id="27" creationId="{A2167444-498F-66A4-7309-37CA467F6B33}"/>
          </ac:picMkLst>
        </pc:picChg>
      </pc:sldChg>
      <pc:sldChg chg="addSp modSp add mod">
        <pc:chgData name="안성준" userId="6d9c5551-d4d4-4b80-89d1-ffd49af233a7" providerId="ADAL" clId="{B0153203-47C1-4CE9-AC82-3E3858BD0C28}" dt="2025-06-24T00:28:38.642" v="5791" actId="1035"/>
        <pc:sldMkLst>
          <pc:docMk/>
          <pc:sldMk cId="3186084913" sldId="2199"/>
        </pc:sldMkLst>
      </pc:sldChg>
      <pc:sldChg chg="addSp delSp modSp add mod ord">
        <pc:chgData name="안성준" userId="6d9c5551-d4d4-4b80-89d1-ffd49af233a7" providerId="ADAL" clId="{B0153203-47C1-4CE9-AC82-3E3858BD0C28}" dt="2025-06-27T07:27:55.047" v="37029" actId="20577"/>
        <pc:sldMkLst>
          <pc:docMk/>
          <pc:sldMk cId="4088614927" sldId="2200"/>
        </pc:sldMkLst>
        <pc:spChg chg="mod">
          <ac:chgData name="안성준" userId="6d9c5551-d4d4-4b80-89d1-ffd49af233a7" providerId="ADAL" clId="{B0153203-47C1-4CE9-AC82-3E3858BD0C28}" dt="2025-06-24T00:43:09.927" v="6735"/>
          <ac:spMkLst>
            <pc:docMk/>
            <pc:sldMk cId="4088614927" sldId="2200"/>
            <ac:spMk id="7" creationId="{F985B0C8-BC24-2DAD-88CB-D83573E94B99}"/>
          </ac:spMkLst>
        </pc:spChg>
        <pc:spChg chg="mod">
          <ac:chgData name="안성준" userId="6d9c5551-d4d4-4b80-89d1-ffd49af233a7" providerId="ADAL" clId="{B0153203-47C1-4CE9-AC82-3E3858BD0C28}" dt="2025-06-24T00:39:27.275" v="6722"/>
          <ac:spMkLst>
            <pc:docMk/>
            <pc:sldMk cId="4088614927" sldId="2200"/>
            <ac:spMk id="11" creationId="{24905D9E-36B0-15D7-4322-A58A7B114C24}"/>
          </ac:spMkLst>
        </pc:spChg>
        <pc:spChg chg="mod">
          <ac:chgData name="안성준" userId="6d9c5551-d4d4-4b80-89d1-ffd49af233a7" providerId="ADAL" clId="{B0153203-47C1-4CE9-AC82-3E3858BD0C28}" dt="2025-06-24T00:43:32.646" v="6801" actId="20577"/>
          <ac:spMkLst>
            <pc:docMk/>
            <pc:sldMk cId="4088614927" sldId="2200"/>
            <ac:spMk id="13" creationId="{FE9AE3AF-B560-6B87-9E41-64BE1C8B060A}"/>
          </ac:spMkLst>
        </pc:spChg>
        <pc:spChg chg="mod">
          <ac:chgData name="안성준" userId="6d9c5551-d4d4-4b80-89d1-ffd49af233a7" providerId="ADAL" clId="{B0153203-47C1-4CE9-AC82-3E3858BD0C28}" dt="2025-06-24T00:27:42.344" v="5751" actId="14100"/>
          <ac:spMkLst>
            <pc:docMk/>
            <pc:sldMk cId="4088614927" sldId="2200"/>
            <ac:spMk id="14" creationId="{E4BACED7-632C-A8B9-194C-3BDDE05E4EB9}"/>
          </ac:spMkLst>
        </pc:spChg>
        <pc:spChg chg="mod">
          <ac:chgData name="안성준" userId="6d9c5551-d4d4-4b80-89d1-ffd49af233a7" providerId="ADAL" clId="{B0153203-47C1-4CE9-AC82-3E3858BD0C28}" dt="2025-06-24T00:39:34.068" v="6724"/>
          <ac:spMkLst>
            <pc:docMk/>
            <pc:sldMk cId="4088614927" sldId="2200"/>
            <ac:spMk id="15" creationId="{E25FE109-4E16-E61B-A4D6-9FA322E19788}"/>
          </ac:spMkLst>
        </pc:spChg>
        <pc:spChg chg="mod">
          <ac:chgData name="안성준" userId="6d9c5551-d4d4-4b80-89d1-ffd49af233a7" providerId="ADAL" clId="{B0153203-47C1-4CE9-AC82-3E3858BD0C28}" dt="2025-06-24T00:41:42.003" v="6733" actId="20577"/>
          <ac:spMkLst>
            <pc:docMk/>
            <pc:sldMk cId="4088614927" sldId="2200"/>
            <ac:spMk id="20" creationId="{89C509C9-8116-9D14-CEB6-0F55083A5330}"/>
          </ac:spMkLst>
        </pc:spChg>
        <pc:spChg chg="mod">
          <ac:chgData name="안성준" userId="6d9c5551-d4d4-4b80-89d1-ffd49af233a7" providerId="ADAL" clId="{B0153203-47C1-4CE9-AC82-3E3858BD0C28}" dt="2025-06-27T07:27:55.047" v="37029" actId="20577"/>
          <ac:spMkLst>
            <pc:docMk/>
            <pc:sldMk cId="4088614927" sldId="2200"/>
            <ac:spMk id="21" creationId="{D1786E8F-7E1C-346D-31F4-BD42C02A2094}"/>
          </ac:spMkLst>
        </pc:spChg>
        <pc:grpChg chg="mod">
          <ac:chgData name="안성준" userId="6d9c5551-d4d4-4b80-89d1-ffd49af233a7" providerId="ADAL" clId="{B0153203-47C1-4CE9-AC82-3E3858BD0C28}" dt="2025-06-24T00:43:30.823" v="6799" actId="1035"/>
          <ac:grpSpMkLst>
            <pc:docMk/>
            <pc:sldMk cId="4088614927" sldId="2200"/>
            <ac:grpSpMk id="6" creationId="{8B783EB2-58D8-9198-1A88-DB7A03285043}"/>
          </ac:grpSpMkLst>
        </pc:grpChg>
        <pc:picChg chg="add mod ord">
          <ac:chgData name="안성준" userId="6d9c5551-d4d4-4b80-89d1-ffd49af233a7" providerId="ADAL" clId="{B0153203-47C1-4CE9-AC82-3E3858BD0C28}" dt="2025-06-24T00:27:20.490" v="5699" actId="167"/>
          <ac:picMkLst>
            <pc:docMk/>
            <pc:sldMk cId="4088614927" sldId="2200"/>
            <ac:picMk id="9" creationId="{076402B7-F829-78CB-E974-142377445C17}"/>
          </ac:picMkLst>
        </pc:picChg>
      </pc:sldChg>
      <pc:sldChg chg="addSp delSp modSp add mod ord">
        <pc:chgData name="안성준" userId="6d9c5551-d4d4-4b80-89d1-ffd49af233a7" providerId="ADAL" clId="{B0153203-47C1-4CE9-AC82-3E3858BD0C28}" dt="2025-06-27T07:28:03.408" v="37032" actId="20577"/>
        <pc:sldMkLst>
          <pc:docMk/>
          <pc:sldMk cId="1482357332" sldId="2201"/>
        </pc:sldMkLst>
        <pc:spChg chg="mod">
          <ac:chgData name="안성준" userId="6d9c5551-d4d4-4b80-89d1-ffd49af233a7" providerId="ADAL" clId="{B0153203-47C1-4CE9-AC82-3E3858BD0C28}" dt="2025-06-24T00:45:16.147" v="6810"/>
          <ac:spMkLst>
            <pc:docMk/>
            <pc:sldMk cId="1482357332" sldId="2201"/>
            <ac:spMk id="7" creationId="{95CB4868-96E5-9E60-91DF-DD260435C0B2}"/>
          </ac:spMkLst>
        </pc:spChg>
        <pc:spChg chg="mod">
          <ac:chgData name="안성준" userId="6d9c5551-d4d4-4b80-89d1-ffd49af233a7" providerId="ADAL" clId="{B0153203-47C1-4CE9-AC82-3E3858BD0C28}" dt="2025-06-24T00:39:40.357" v="6726"/>
          <ac:spMkLst>
            <pc:docMk/>
            <pc:sldMk cId="1482357332" sldId="2201"/>
            <ac:spMk id="11" creationId="{A9B9F11F-9FE0-7FA3-6B69-2C456766ACA0}"/>
          </ac:spMkLst>
        </pc:spChg>
        <pc:spChg chg="mod">
          <ac:chgData name="안성준" userId="6d9c5551-d4d4-4b80-89d1-ffd49af233a7" providerId="ADAL" clId="{B0153203-47C1-4CE9-AC82-3E3858BD0C28}" dt="2025-06-24T00:45:58.158" v="6863" actId="20577"/>
          <ac:spMkLst>
            <pc:docMk/>
            <pc:sldMk cId="1482357332" sldId="2201"/>
            <ac:spMk id="13" creationId="{421C97EA-5BDE-8A74-10D5-83C7CFBBC2AF}"/>
          </ac:spMkLst>
        </pc:spChg>
        <pc:spChg chg="mod">
          <ac:chgData name="안성준" userId="6d9c5551-d4d4-4b80-89d1-ffd49af233a7" providerId="ADAL" clId="{B0153203-47C1-4CE9-AC82-3E3858BD0C28}" dt="2025-06-24T00:47:20.587" v="7042" actId="14100"/>
          <ac:spMkLst>
            <pc:docMk/>
            <pc:sldMk cId="1482357332" sldId="2201"/>
            <ac:spMk id="14" creationId="{BC85A001-E97D-F53C-F2F3-94462FD75D9D}"/>
          </ac:spMkLst>
        </pc:spChg>
        <pc:spChg chg="mod">
          <ac:chgData name="안성준" userId="6d9c5551-d4d4-4b80-89d1-ffd49af233a7" providerId="ADAL" clId="{B0153203-47C1-4CE9-AC82-3E3858BD0C28}" dt="2025-06-24T00:39:44.512" v="6727" actId="20577"/>
          <ac:spMkLst>
            <pc:docMk/>
            <pc:sldMk cId="1482357332" sldId="2201"/>
            <ac:spMk id="15" creationId="{42056C73-B7AC-78AC-7061-23650DAE3D75}"/>
          </ac:spMkLst>
        </pc:spChg>
        <pc:spChg chg="mod">
          <ac:chgData name="안성준" userId="6d9c5551-d4d4-4b80-89d1-ffd49af233a7" providerId="ADAL" clId="{B0153203-47C1-4CE9-AC82-3E3858BD0C28}" dt="2025-06-24T00:44:54.360" v="6802"/>
          <ac:spMkLst>
            <pc:docMk/>
            <pc:sldMk cId="1482357332" sldId="2201"/>
            <ac:spMk id="20" creationId="{A47E7560-DCE2-0B6F-02BA-B9AF2DA843F1}"/>
          </ac:spMkLst>
        </pc:spChg>
        <pc:spChg chg="mod">
          <ac:chgData name="안성준" userId="6d9c5551-d4d4-4b80-89d1-ffd49af233a7" providerId="ADAL" clId="{B0153203-47C1-4CE9-AC82-3E3858BD0C28}" dt="2025-06-27T07:28:03.408" v="37032" actId="20577"/>
          <ac:spMkLst>
            <pc:docMk/>
            <pc:sldMk cId="1482357332" sldId="2201"/>
            <ac:spMk id="21" creationId="{CAEF7212-631D-F8BE-BB31-DD89383FCA0A}"/>
          </ac:spMkLst>
        </pc:spChg>
        <pc:grpChg chg="mod">
          <ac:chgData name="안성준" userId="6d9c5551-d4d4-4b80-89d1-ffd49af233a7" providerId="ADAL" clId="{B0153203-47C1-4CE9-AC82-3E3858BD0C28}" dt="2025-06-24T00:46:03.043" v="6911" actId="1035"/>
          <ac:grpSpMkLst>
            <pc:docMk/>
            <pc:sldMk cId="1482357332" sldId="2201"/>
            <ac:grpSpMk id="6" creationId="{A14CBC04-9446-2ECA-FE51-583CE2302A13}"/>
          </ac:grpSpMkLst>
        </pc:grpChg>
        <pc:picChg chg="add mod ord">
          <ac:chgData name="안성준" userId="6d9c5551-d4d4-4b80-89d1-ffd49af233a7" providerId="ADAL" clId="{B0153203-47C1-4CE9-AC82-3E3858BD0C28}" dt="2025-06-24T00:47:08.313" v="7039" actId="167"/>
          <ac:picMkLst>
            <pc:docMk/>
            <pc:sldMk cId="1482357332" sldId="2201"/>
            <ac:picMk id="18" creationId="{FE9F3FDE-6E64-F129-48C5-E9E0A5143116}"/>
          </ac:picMkLst>
        </pc:picChg>
      </pc:sldChg>
      <pc:sldChg chg="addSp modSp add mod ord">
        <pc:chgData name="안성준" userId="6d9c5551-d4d4-4b80-89d1-ffd49af233a7" providerId="ADAL" clId="{B0153203-47C1-4CE9-AC82-3E3858BD0C28}" dt="2025-06-27T07:34:44.611" v="37074" actId="20577"/>
        <pc:sldMkLst>
          <pc:docMk/>
          <pc:sldMk cId="2326624231" sldId="2202"/>
        </pc:sldMkLst>
        <pc:spChg chg="mod">
          <ac:chgData name="안성준" userId="6d9c5551-d4d4-4b80-89d1-ffd49af233a7" providerId="ADAL" clId="{B0153203-47C1-4CE9-AC82-3E3858BD0C28}" dt="2025-06-24T00:31:03.716" v="6009"/>
          <ac:spMkLst>
            <pc:docMk/>
            <pc:sldMk cId="2326624231" sldId="2202"/>
            <ac:spMk id="4" creationId="{7DFA9E55-067F-9295-8B3E-E695CE9CCA66}"/>
          </ac:spMkLst>
        </pc:spChg>
        <pc:spChg chg="mod">
          <ac:chgData name="안성준" userId="6d9c5551-d4d4-4b80-89d1-ffd49af233a7" providerId="ADAL" clId="{B0153203-47C1-4CE9-AC82-3E3858BD0C28}" dt="2025-06-24T00:34:15.442" v="6093" actId="5793"/>
          <ac:spMkLst>
            <pc:docMk/>
            <pc:sldMk cId="2326624231" sldId="2202"/>
            <ac:spMk id="5" creationId="{278025A7-29EE-1897-FE83-FA6D9C3520E2}"/>
          </ac:spMkLst>
        </pc:spChg>
        <pc:spChg chg="mod">
          <ac:chgData name="안성준" userId="6d9c5551-d4d4-4b80-89d1-ffd49af233a7" providerId="ADAL" clId="{B0153203-47C1-4CE9-AC82-3E3858BD0C28}" dt="2025-06-24T00:34:21.421" v="6094"/>
          <ac:spMkLst>
            <pc:docMk/>
            <pc:sldMk cId="2326624231" sldId="2202"/>
            <ac:spMk id="7" creationId="{C4BD8A48-338F-C88B-1C48-086CD38B2A06}"/>
          </ac:spMkLst>
        </pc:spChg>
        <pc:spChg chg="mod">
          <ac:chgData name="안성준" userId="6d9c5551-d4d4-4b80-89d1-ffd49af233a7" providerId="ADAL" clId="{B0153203-47C1-4CE9-AC82-3E3858BD0C28}" dt="2025-06-24T00:30:40.365" v="6008"/>
          <ac:spMkLst>
            <pc:docMk/>
            <pc:sldMk cId="2326624231" sldId="2202"/>
            <ac:spMk id="11" creationId="{3BCBBDF1-5632-AB03-02A6-81D0EEB214A1}"/>
          </ac:spMkLst>
        </pc:spChg>
        <pc:spChg chg="mod">
          <ac:chgData name="안성준" userId="6d9c5551-d4d4-4b80-89d1-ffd49af233a7" providerId="ADAL" clId="{B0153203-47C1-4CE9-AC82-3E3858BD0C28}" dt="2025-06-24T00:34:40.868" v="6166" actId="20577"/>
          <ac:spMkLst>
            <pc:docMk/>
            <pc:sldMk cId="2326624231" sldId="2202"/>
            <ac:spMk id="13" creationId="{0E6CAC6C-E703-7226-F295-7BBF5536BB14}"/>
          </ac:spMkLst>
        </pc:spChg>
        <pc:spChg chg="mod">
          <ac:chgData name="안성준" userId="6d9c5551-d4d4-4b80-89d1-ffd49af233a7" providerId="ADAL" clId="{B0153203-47C1-4CE9-AC82-3E3858BD0C28}" dt="2025-06-24T00:30:24.593" v="6004" actId="14100"/>
          <ac:spMkLst>
            <pc:docMk/>
            <pc:sldMk cId="2326624231" sldId="2202"/>
            <ac:spMk id="14" creationId="{0FEEF67F-16D4-1610-45BD-7C942829CB28}"/>
          </ac:spMkLst>
        </pc:spChg>
        <pc:spChg chg="mod">
          <ac:chgData name="안성준" userId="6d9c5551-d4d4-4b80-89d1-ffd49af233a7" providerId="ADAL" clId="{B0153203-47C1-4CE9-AC82-3E3858BD0C28}" dt="2025-06-24T00:30:36.249" v="6006"/>
          <ac:spMkLst>
            <pc:docMk/>
            <pc:sldMk cId="2326624231" sldId="2202"/>
            <ac:spMk id="15" creationId="{943A337C-ED28-BD46-1B2B-80B390F1D01D}"/>
          </ac:spMkLst>
        </pc:spChg>
        <pc:spChg chg="mod">
          <ac:chgData name="안성준" userId="6d9c5551-d4d4-4b80-89d1-ffd49af233a7" providerId="ADAL" clId="{B0153203-47C1-4CE9-AC82-3E3858BD0C28}" dt="2025-06-24T00:35:33.726" v="6373"/>
          <ac:spMkLst>
            <pc:docMk/>
            <pc:sldMk cId="2326624231" sldId="2202"/>
            <ac:spMk id="20" creationId="{F2D8D5FB-EE9B-F7ED-C11C-1756E503D2D8}"/>
          </ac:spMkLst>
        </pc:spChg>
        <pc:spChg chg="mod">
          <ac:chgData name="안성준" userId="6d9c5551-d4d4-4b80-89d1-ffd49af233a7" providerId="ADAL" clId="{B0153203-47C1-4CE9-AC82-3E3858BD0C28}" dt="2025-06-27T07:34:44.611" v="37074" actId="20577"/>
          <ac:spMkLst>
            <pc:docMk/>
            <pc:sldMk cId="2326624231" sldId="2202"/>
            <ac:spMk id="21" creationId="{DFDD1E53-D41B-F10B-DBA3-9517AFC78F62}"/>
          </ac:spMkLst>
        </pc:spChg>
        <pc:grpChg chg="mod">
          <ac:chgData name="안성준" userId="6d9c5551-d4d4-4b80-89d1-ffd49af233a7" providerId="ADAL" clId="{B0153203-47C1-4CE9-AC82-3E3858BD0C28}" dt="2025-06-24T00:35:39.616" v="6406" actId="1035"/>
          <ac:grpSpMkLst>
            <pc:docMk/>
            <pc:sldMk cId="2326624231" sldId="2202"/>
            <ac:grpSpMk id="3" creationId="{1DB88F50-F843-019D-F15E-244631B6BCCD}"/>
          </ac:grpSpMkLst>
        </pc:grpChg>
        <pc:grpChg chg="mod">
          <ac:chgData name="안성준" userId="6d9c5551-d4d4-4b80-89d1-ffd49af233a7" providerId="ADAL" clId="{B0153203-47C1-4CE9-AC82-3E3858BD0C28}" dt="2025-06-24T00:35:40.929" v="6418" actId="1035"/>
          <ac:grpSpMkLst>
            <pc:docMk/>
            <pc:sldMk cId="2326624231" sldId="2202"/>
            <ac:grpSpMk id="6" creationId="{B0C80F5E-72A7-71B3-2CE5-21E94F86E44F}"/>
          </ac:grpSpMkLst>
        </pc:grpChg>
        <pc:picChg chg="add mod ord">
          <ac:chgData name="안성준" userId="6d9c5551-d4d4-4b80-89d1-ffd49af233a7" providerId="ADAL" clId="{B0153203-47C1-4CE9-AC82-3E3858BD0C28}" dt="2025-06-24T00:30:04.282" v="5922" actId="167"/>
          <ac:picMkLst>
            <pc:docMk/>
            <pc:sldMk cId="2326624231" sldId="2202"/>
            <ac:picMk id="9" creationId="{BD8EEAAC-8947-36D3-14F4-125E025D5D19}"/>
          </ac:picMkLst>
        </pc:picChg>
      </pc:sldChg>
      <pc:sldChg chg="addSp delSp modSp add mod">
        <pc:chgData name="안성준" userId="6d9c5551-d4d4-4b80-89d1-ffd49af233a7" providerId="ADAL" clId="{B0153203-47C1-4CE9-AC82-3E3858BD0C28}" dt="2025-06-27T07:25:54.782" v="36989"/>
        <pc:sldMkLst>
          <pc:docMk/>
          <pc:sldMk cId="1946268187" sldId="2203"/>
        </pc:sldMkLst>
        <pc:spChg chg="mod">
          <ac:chgData name="안성준" userId="6d9c5551-d4d4-4b80-89d1-ffd49af233a7" providerId="ADAL" clId="{B0153203-47C1-4CE9-AC82-3E3858BD0C28}" dt="2025-06-24T05:51:34.692" v="7932"/>
          <ac:spMkLst>
            <pc:docMk/>
            <pc:sldMk cId="1946268187" sldId="2203"/>
            <ac:spMk id="4" creationId="{3166E54A-C845-2C00-94BF-1F1117934BE5}"/>
          </ac:spMkLst>
        </pc:spChg>
        <pc:spChg chg="mod">
          <ac:chgData name="안성준" userId="6d9c5551-d4d4-4b80-89d1-ffd49af233a7" providerId="ADAL" clId="{B0153203-47C1-4CE9-AC82-3E3858BD0C28}" dt="2025-06-24T05:52:46.086" v="7986" actId="207"/>
          <ac:spMkLst>
            <pc:docMk/>
            <pc:sldMk cId="1946268187" sldId="2203"/>
            <ac:spMk id="5" creationId="{4B55CDFD-60D1-559D-F4DE-FF2A88BBD39C}"/>
          </ac:spMkLst>
        </pc:spChg>
        <pc:spChg chg="mod">
          <ac:chgData name="안성준" userId="6d9c5551-d4d4-4b80-89d1-ffd49af233a7" providerId="ADAL" clId="{B0153203-47C1-4CE9-AC82-3E3858BD0C28}" dt="2025-06-24T05:53:34.319" v="8025"/>
          <ac:spMkLst>
            <pc:docMk/>
            <pc:sldMk cId="1946268187" sldId="2203"/>
            <ac:spMk id="7" creationId="{B4C46577-0F6B-456A-B4F5-3ED5AA736F2F}"/>
          </ac:spMkLst>
        </pc:spChg>
        <pc:spChg chg="add mod">
          <ac:chgData name="안성준" userId="6d9c5551-d4d4-4b80-89d1-ffd49af233a7" providerId="ADAL" clId="{B0153203-47C1-4CE9-AC82-3E3858BD0C28}" dt="2025-06-24T05:49:54.672" v="7635" actId="1036"/>
          <ac:spMkLst>
            <pc:docMk/>
            <pc:sldMk cId="1946268187" sldId="2203"/>
            <ac:spMk id="8" creationId="{04A4CF01-1110-7A27-8725-50C83CD1C52E}"/>
          </ac:spMkLst>
        </pc:spChg>
        <pc:spChg chg="mod">
          <ac:chgData name="안성준" userId="6d9c5551-d4d4-4b80-89d1-ffd49af233a7" providerId="ADAL" clId="{B0153203-47C1-4CE9-AC82-3E3858BD0C28}" dt="2025-06-24T05:59:16.021" v="8724"/>
          <ac:spMkLst>
            <pc:docMk/>
            <pc:sldMk cId="1946268187" sldId="2203"/>
            <ac:spMk id="11" creationId="{C4F6E860-12B1-E567-B931-94B66B6366BE}"/>
          </ac:spMkLst>
        </pc:spChg>
        <pc:spChg chg="mod">
          <ac:chgData name="안성준" userId="6d9c5551-d4d4-4b80-89d1-ffd49af233a7" providerId="ADAL" clId="{B0153203-47C1-4CE9-AC82-3E3858BD0C28}" dt="2025-06-24T05:54:04.451" v="8043" actId="207"/>
          <ac:spMkLst>
            <pc:docMk/>
            <pc:sldMk cId="1946268187" sldId="2203"/>
            <ac:spMk id="13" creationId="{F583B57B-C247-DBE8-D63F-A071B17EB766}"/>
          </ac:spMkLst>
        </pc:spChg>
        <pc:spChg chg="mod">
          <ac:chgData name="안성준" userId="6d9c5551-d4d4-4b80-89d1-ffd49af233a7" providerId="ADAL" clId="{B0153203-47C1-4CE9-AC82-3E3858BD0C28}" dt="2025-06-27T07:25:52.422" v="36985" actId="14100"/>
          <ac:spMkLst>
            <pc:docMk/>
            <pc:sldMk cId="1946268187" sldId="2203"/>
            <ac:spMk id="15" creationId="{E090D3F2-5417-CDA3-E896-5E0D35333BD3}"/>
          </ac:spMkLst>
        </pc:spChg>
        <pc:spChg chg="add mod">
          <ac:chgData name="안성준" userId="6d9c5551-d4d4-4b80-89d1-ffd49af233a7" providerId="ADAL" clId="{B0153203-47C1-4CE9-AC82-3E3858BD0C28}" dt="2025-06-24T05:50:22.247" v="7742" actId="14100"/>
          <ac:spMkLst>
            <pc:docMk/>
            <pc:sldMk cId="1946268187" sldId="2203"/>
            <ac:spMk id="17" creationId="{D80BBA41-63BE-A777-4F90-BB151038522B}"/>
          </ac:spMkLst>
        </pc:spChg>
        <pc:spChg chg="add mod">
          <ac:chgData name="안성준" userId="6d9c5551-d4d4-4b80-89d1-ffd49af233a7" providerId="ADAL" clId="{B0153203-47C1-4CE9-AC82-3E3858BD0C28}" dt="2025-06-24T05:50:35.044" v="7776" actId="14100"/>
          <ac:spMkLst>
            <pc:docMk/>
            <pc:sldMk cId="1946268187" sldId="2203"/>
            <ac:spMk id="18" creationId="{FD11949C-642C-9C73-418F-96D46C4C29E0}"/>
          </ac:spMkLst>
        </pc:spChg>
        <pc:spChg chg="add mod">
          <ac:chgData name="안성준" userId="6d9c5551-d4d4-4b80-89d1-ffd49af233a7" providerId="ADAL" clId="{B0153203-47C1-4CE9-AC82-3E3858BD0C28}" dt="2025-06-24T05:50:45.642" v="7850" actId="14100"/>
          <ac:spMkLst>
            <pc:docMk/>
            <pc:sldMk cId="1946268187" sldId="2203"/>
            <ac:spMk id="19" creationId="{25A3E6EB-3B71-E915-9749-E22ABAAB8D9D}"/>
          </ac:spMkLst>
        </pc:spChg>
        <pc:spChg chg="mod">
          <ac:chgData name="안성준" userId="6d9c5551-d4d4-4b80-89d1-ffd49af233a7" providerId="ADAL" clId="{B0153203-47C1-4CE9-AC82-3E3858BD0C28}" dt="2025-06-24T05:56:21.434" v="8456"/>
          <ac:spMkLst>
            <pc:docMk/>
            <pc:sldMk cId="1946268187" sldId="2203"/>
            <ac:spMk id="20" creationId="{0F94D064-CFC5-20CA-F558-018009D818E2}"/>
          </ac:spMkLst>
        </pc:spChg>
        <pc:spChg chg="mod">
          <ac:chgData name="안성준" userId="6d9c5551-d4d4-4b80-89d1-ffd49af233a7" providerId="ADAL" clId="{B0153203-47C1-4CE9-AC82-3E3858BD0C28}" dt="2025-06-27T07:25:54.782" v="36989"/>
          <ac:spMkLst>
            <pc:docMk/>
            <pc:sldMk cId="1946268187" sldId="2203"/>
            <ac:spMk id="21" creationId="{83A6018C-0B4B-57C4-55CB-DD8E93A1B757}"/>
          </ac:spMkLst>
        </pc:spChg>
        <pc:spChg chg="add mod">
          <ac:chgData name="안성준" userId="6d9c5551-d4d4-4b80-89d1-ffd49af233a7" providerId="ADAL" clId="{B0153203-47C1-4CE9-AC82-3E3858BD0C28}" dt="2025-06-24T05:50:56.240" v="7923" actId="1035"/>
          <ac:spMkLst>
            <pc:docMk/>
            <pc:sldMk cId="1946268187" sldId="2203"/>
            <ac:spMk id="22" creationId="{FF621095-3273-3DF3-DA61-2CA4F8C81C83}"/>
          </ac:spMkLst>
        </pc:spChg>
        <pc:grpChg chg="mod">
          <ac:chgData name="안성준" userId="6d9c5551-d4d4-4b80-89d1-ffd49af233a7" providerId="ADAL" clId="{B0153203-47C1-4CE9-AC82-3E3858BD0C28}" dt="2025-06-24T05:54:10.742" v="8066" actId="1035"/>
          <ac:grpSpMkLst>
            <pc:docMk/>
            <pc:sldMk cId="1946268187" sldId="2203"/>
            <ac:grpSpMk id="3" creationId="{CC5E5DFF-0109-6F75-4442-36D555524104}"/>
          </ac:grpSpMkLst>
        </pc:grpChg>
        <pc:grpChg chg="mod">
          <ac:chgData name="안성준" userId="6d9c5551-d4d4-4b80-89d1-ffd49af233a7" providerId="ADAL" clId="{B0153203-47C1-4CE9-AC82-3E3858BD0C28}" dt="2025-06-24T05:56:24.812" v="8462" actId="1035"/>
          <ac:grpSpMkLst>
            <pc:docMk/>
            <pc:sldMk cId="1946268187" sldId="2203"/>
            <ac:grpSpMk id="6" creationId="{9095E13F-33B4-CC6C-AB5F-02364B415933}"/>
          </ac:grpSpMkLst>
        </pc:grpChg>
        <pc:picChg chg="add mod">
          <ac:chgData name="안성준" userId="6d9c5551-d4d4-4b80-89d1-ffd49af233a7" providerId="ADAL" clId="{B0153203-47C1-4CE9-AC82-3E3858BD0C28}" dt="2025-06-24T00:57:38.527" v="7158" actId="1076"/>
          <ac:picMkLst>
            <pc:docMk/>
            <pc:sldMk cId="1946268187" sldId="2203"/>
            <ac:picMk id="9" creationId="{FEEAA1BE-3FF1-FD4B-0023-4BD2D541CBFD}"/>
          </ac:picMkLst>
        </pc:picChg>
        <pc:picChg chg="add mod">
          <ac:chgData name="안성준" userId="6d9c5551-d4d4-4b80-89d1-ffd49af233a7" providerId="ADAL" clId="{B0153203-47C1-4CE9-AC82-3E3858BD0C28}" dt="2025-06-24T00:58:09.228" v="7190" actId="1035"/>
          <ac:picMkLst>
            <pc:docMk/>
            <pc:sldMk cId="1946268187" sldId="2203"/>
            <ac:picMk id="16" creationId="{E1084C7B-D6EE-E585-102C-5DE0D2F85E40}"/>
          </ac:picMkLst>
        </pc:picChg>
      </pc:sldChg>
      <pc:sldChg chg="addSp modSp add mod">
        <pc:chgData name="안성준" userId="6d9c5551-d4d4-4b80-89d1-ffd49af233a7" providerId="ADAL" clId="{B0153203-47C1-4CE9-AC82-3E3858BD0C28}" dt="2025-06-27T07:29:24.495" v="37046" actId="20577"/>
        <pc:sldMkLst>
          <pc:docMk/>
          <pc:sldMk cId="1135792398" sldId="2204"/>
        </pc:sldMkLst>
        <pc:spChg chg="mod">
          <ac:chgData name="안성준" userId="6d9c5551-d4d4-4b80-89d1-ffd49af233a7" providerId="ADAL" clId="{B0153203-47C1-4CE9-AC82-3E3858BD0C28}" dt="2025-06-24T05:57:33.616" v="8473"/>
          <ac:spMkLst>
            <pc:docMk/>
            <pc:sldMk cId="1135792398" sldId="2204"/>
            <ac:spMk id="4" creationId="{EB413514-9792-6AFC-BA68-51FF7091D7E2}"/>
          </ac:spMkLst>
        </pc:spChg>
        <pc:spChg chg="mod">
          <ac:chgData name="안성준" userId="6d9c5551-d4d4-4b80-89d1-ffd49af233a7" providerId="ADAL" clId="{B0153203-47C1-4CE9-AC82-3E3858BD0C28}" dt="2025-06-24T05:57:46.373" v="8476" actId="207"/>
          <ac:spMkLst>
            <pc:docMk/>
            <pc:sldMk cId="1135792398" sldId="2204"/>
            <ac:spMk id="5" creationId="{837EB3BB-F990-5239-1751-BF5B46506EA6}"/>
          </ac:spMkLst>
        </pc:spChg>
        <pc:spChg chg="mod">
          <ac:chgData name="안성준" userId="6d9c5551-d4d4-4b80-89d1-ffd49af233a7" providerId="ADAL" clId="{B0153203-47C1-4CE9-AC82-3E3858BD0C28}" dt="2025-06-24T06:00:52.055" v="8732"/>
          <ac:spMkLst>
            <pc:docMk/>
            <pc:sldMk cId="1135792398" sldId="2204"/>
            <ac:spMk id="11" creationId="{E134ECF7-E38D-2955-FB24-48E3D0686945}"/>
          </ac:spMkLst>
        </pc:spChg>
        <pc:spChg chg="mod">
          <ac:chgData name="안성준" userId="6d9c5551-d4d4-4b80-89d1-ffd49af233a7" providerId="ADAL" clId="{B0153203-47C1-4CE9-AC82-3E3858BD0C28}" dt="2025-06-24T06:01:49.088" v="8900" actId="207"/>
          <ac:spMkLst>
            <pc:docMk/>
            <pc:sldMk cId="1135792398" sldId="2204"/>
            <ac:spMk id="13" creationId="{D40536D3-0F8E-D8E0-E812-BFF43ED329CC}"/>
          </ac:spMkLst>
        </pc:spChg>
        <pc:spChg chg="add mod">
          <ac:chgData name="안성준" userId="6d9c5551-d4d4-4b80-89d1-ffd49af233a7" providerId="ADAL" clId="{B0153203-47C1-4CE9-AC82-3E3858BD0C28}" dt="2025-06-24T01:00:12.952" v="7392" actId="1038"/>
          <ac:spMkLst>
            <pc:docMk/>
            <pc:sldMk cId="1135792398" sldId="2204"/>
            <ac:spMk id="14" creationId="{56602CF2-D87E-CA26-E8F2-3E00F1B49B8C}"/>
          </ac:spMkLst>
        </pc:spChg>
        <pc:spChg chg="mod">
          <ac:chgData name="안성준" userId="6d9c5551-d4d4-4b80-89d1-ffd49af233a7" providerId="ADAL" clId="{B0153203-47C1-4CE9-AC82-3E3858BD0C28}" dt="2025-06-24T06:00:48.307" v="8730"/>
          <ac:spMkLst>
            <pc:docMk/>
            <pc:sldMk cId="1135792398" sldId="2204"/>
            <ac:spMk id="15" creationId="{EA483D01-0170-F6DC-93B0-1F4790B1569C}"/>
          </ac:spMkLst>
        </pc:spChg>
        <pc:spChg chg="mod">
          <ac:chgData name="안성준" userId="6d9c5551-d4d4-4b80-89d1-ffd49af233a7" providerId="ADAL" clId="{B0153203-47C1-4CE9-AC82-3E3858BD0C28}" dt="2025-06-24T06:02:18.382" v="8972"/>
          <ac:spMkLst>
            <pc:docMk/>
            <pc:sldMk cId="1135792398" sldId="2204"/>
            <ac:spMk id="20" creationId="{04BC7562-F7EE-621E-B198-B213D84517FA}"/>
          </ac:spMkLst>
        </pc:spChg>
        <pc:spChg chg="mod">
          <ac:chgData name="안성준" userId="6d9c5551-d4d4-4b80-89d1-ffd49af233a7" providerId="ADAL" clId="{B0153203-47C1-4CE9-AC82-3E3858BD0C28}" dt="2025-06-27T07:29:24.495" v="37046" actId="20577"/>
          <ac:spMkLst>
            <pc:docMk/>
            <pc:sldMk cId="1135792398" sldId="2204"/>
            <ac:spMk id="21" creationId="{AA4AE5FC-7DDB-CAC1-2B11-A2616677DE45}"/>
          </ac:spMkLst>
        </pc:spChg>
        <pc:grpChg chg="mod">
          <ac:chgData name="안성준" userId="6d9c5551-d4d4-4b80-89d1-ffd49af233a7" providerId="ADAL" clId="{B0153203-47C1-4CE9-AC82-3E3858BD0C28}" dt="2025-06-24T05:57:49.366" v="8489" actId="1035"/>
          <ac:grpSpMkLst>
            <pc:docMk/>
            <pc:sldMk cId="1135792398" sldId="2204"/>
            <ac:grpSpMk id="3" creationId="{25EFDEE1-9D61-E223-F32D-DA0663D548E0}"/>
          </ac:grpSpMkLst>
        </pc:grpChg>
        <pc:picChg chg="add mod">
          <ac:chgData name="안성준" userId="6d9c5551-d4d4-4b80-89d1-ffd49af233a7" providerId="ADAL" clId="{B0153203-47C1-4CE9-AC82-3E3858BD0C28}" dt="2025-06-24T05:56:35.810" v="8472" actId="1036"/>
          <ac:picMkLst>
            <pc:docMk/>
            <pc:sldMk cId="1135792398" sldId="2204"/>
            <ac:picMk id="9" creationId="{98032C24-EFC5-64EE-340F-D81C66B09238}"/>
          </ac:picMkLst>
        </pc:picChg>
      </pc:sldChg>
      <pc:sldChg chg="addSp modSp add mod ord">
        <pc:chgData name="안성준" userId="6d9c5551-d4d4-4b80-89d1-ffd49af233a7" providerId="ADAL" clId="{B0153203-47C1-4CE9-AC82-3E3858BD0C28}" dt="2025-06-27T07:24:58.564" v="36962" actId="20577"/>
        <pc:sldMkLst>
          <pc:docMk/>
          <pc:sldMk cId="2147498305" sldId="2205"/>
        </pc:sldMkLst>
        <pc:spChg chg="mod">
          <ac:chgData name="안성준" userId="6d9c5551-d4d4-4b80-89d1-ffd49af233a7" providerId="ADAL" clId="{B0153203-47C1-4CE9-AC82-3E3858BD0C28}" dt="2025-06-24T06:04:31.605" v="9180"/>
          <ac:spMkLst>
            <pc:docMk/>
            <pc:sldMk cId="2147498305" sldId="2205"/>
            <ac:spMk id="4" creationId="{2AFF77A7-E127-0F96-43F9-B800BA648CCE}"/>
          </ac:spMkLst>
        </pc:spChg>
        <pc:spChg chg="mod">
          <ac:chgData name="안성준" userId="6d9c5551-d4d4-4b80-89d1-ffd49af233a7" providerId="ADAL" clId="{B0153203-47C1-4CE9-AC82-3E3858BD0C28}" dt="2025-06-24T06:06:16.193" v="9311" actId="207"/>
          <ac:spMkLst>
            <pc:docMk/>
            <pc:sldMk cId="2147498305" sldId="2205"/>
            <ac:spMk id="5" creationId="{90DF530C-36BA-2EAE-E6C2-7F6FA2ADE5DB}"/>
          </ac:spMkLst>
        </pc:spChg>
        <pc:spChg chg="mod">
          <ac:chgData name="안성준" userId="6d9c5551-d4d4-4b80-89d1-ffd49af233a7" providerId="ADAL" clId="{B0153203-47C1-4CE9-AC82-3E3858BD0C28}" dt="2025-06-24T06:06:22.247" v="9349"/>
          <ac:spMkLst>
            <pc:docMk/>
            <pc:sldMk cId="2147498305" sldId="2205"/>
            <ac:spMk id="7" creationId="{6F309AFD-011A-0AF7-5AB5-3ACB11850E3D}"/>
          </ac:spMkLst>
        </pc:spChg>
        <pc:spChg chg="mod">
          <ac:chgData name="안성준" userId="6d9c5551-d4d4-4b80-89d1-ffd49af233a7" providerId="ADAL" clId="{B0153203-47C1-4CE9-AC82-3E3858BD0C28}" dt="2025-06-24T06:07:16.798" v="9372"/>
          <ac:spMkLst>
            <pc:docMk/>
            <pc:sldMk cId="2147498305" sldId="2205"/>
            <ac:spMk id="11" creationId="{DBBCEE9B-AE5B-1ACA-D9D4-FF2455535B6E}"/>
          </ac:spMkLst>
        </pc:spChg>
        <pc:spChg chg="mod">
          <ac:chgData name="안성준" userId="6d9c5551-d4d4-4b80-89d1-ffd49af233a7" providerId="ADAL" clId="{B0153203-47C1-4CE9-AC82-3E3858BD0C28}" dt="2025-06-24T06:06:48.412" v="9365" actId="400"/>
          <ac:spMkLst>
            <pc:docMk/>
            <pc:sldMk cId="2147498305" sldId="2205"/>
            <ac:spMk id="13" creationId="{A86AF499-7D58-C6A2-EB57-805F85610363}"/>
          </ac:spMkLst>
        </pc:spChg>
        <pc:spChg chg="mod">
          <ac:chgData name="안성준" userId="6d9c5551-d4d4-4b80-89d1-ffd49af233a7" providerId="ADAL" clId="{B0153203-47C1-4CE9-AC82-3E3858BD0C28}" dt="2025-06-24T06:07:09.864" v="9367"/>
          <ac:spMkLst>
            <pc:docMk/>
            <pc:sldMk cId="2147498305" sldId="2205"/>
            <ac:spMk id="15" creationId="{90858515-50B5-E6E2-E3DD-0EDE1F22F6D9}"/>
          </ac:spMkLst>
        </pc:spChg>
        <pc:spChg chg="mod">
          <ac:chgData name="안성준" userId="6d9c5551-d4d4-4b80-89d1-ffd49af233a7" providerId="ADAL" clId="{B0153203-47C1-4CE9-AC82-3E3858BD0C28}" dt="2025-06-24T06:43:08.287" v="10311"/>
          <ac:spMkLst>
            <pc:docMk/>
            <pc:sldMk cId="2147498305" sldId="2205"/>
            <ac:spMk id="20" creationId="{39277050-51ED-F866-4BBA-25AEE8BEA4F8}"/>
          </ac:spMkLst>
        </pc:spChg>
        <pc:spChg chg="mod">
          <ac:chgData name="안성준" userId="6d9c5551-d4d4-4b80-89d1-ffd49af233a7" providerId="ADAL" clId="{B0153203-47C1-4CE9-AC82-3E3858BD0C28}" dt="2025-06-27T07:24:58.564" v="36962" actId="20577"/>
          <ac:spMkLst>
            <pc:docMk/>
            <pc:sldMk cId="2147498305" sldId="2205"/>
            <ac:spMk id="21" creationId="{979CC67B-88ED-AD8C-4825-1A16DE048A53}"/>
          </ac:spMkLst>
        </pc:spChg>
        <pc:grpChg chg="mod">
          <ac:chgData name="안성준" userId="6d9c5551-d4d4-4b80-89d1-ffd49af233a7" providerId="ADAL" clId="{B0153203-47C1-4CE9-AC82-3E3858BD0C28}" dt="2025-06-25T05:32:42.981" v="23520" actId="1036"/>
          <ac:grpSpMkLst>
            <pc:docMk/>
            <pc:sldMk cId="2147498305" sldId="2205"/>
            <ac:grpSpMk id="3" creationId="{7FA9D752-4856-78FA-76DA-7160C005EA77}"/>
          </ac:grpSpMkLst>
        </pc:grpChg>
        <pc:grpChg chg="mod">
          <ac:chgData name="안성준" userId="6d9c5551-d4d4-4b80-89d1-ffd49af233a7" providerId="ADAL" clId="{B0153203-47C1-4CE9-AC82-3E3858BD0C28}" dt="2025-06-24T06:06:22.247" v="9349"/>
          <ac:grpSpMkLst>
            <pc:docMk/>
            <pc:sldMk cId="2147498305" sldId="2205"/>
            <ac:grpSpMk id="6" creationId="{2CDE72A0-C7FF-154F-CC4C-96A8ED0EA9F7}"/>
          </ac:grpSpMkLst>
        </pc:grpChg>
        <pc:picChg chg="add mod">
          <ac:chgData name="안성준" userId="6d9c5551-d4d4-4b80-89d1-ffd49af233a7" providerId="ADAL" clId="{B0153203-47C1-4CE9-AC82-3E3858BD0C28}" dt="2025-06-24T06:02:37.181" v="9042" actId="1035"/>
          <ac:picMkLst>
            <pc:docMk/>
            <pc:sldMk cId="2147498305" sldId="2205"/>
            <ac:picMk id="9" creationId="{26BC841A-EDF9-EE73-F122-E8DD670880F8}"/>
          </ac:picMkLst>
        </pc:picChg>
      </pc:sldChg>
      <pc:sldChg chg="addSp modSp add mod">
        <pc:chgData name="안성준" userId="6d9c5551-d4d4-4b80-89d1-ffd49af233a7" providerId="ADAL" clId="{B0153203-47C1-4CE9-AC82-3E3858BD0C28}" dt="2025-06-27T07:34:50.577" v="37076" actId="20577"/>
        <pc:sldMkLst>
          <pc:docMk/>
          <pc:sldMk cId="3862325933" sldId="2206"/>
        </pc:sldMkLst>
        <pc:spChg chg="mod">
          <ac:chgData name="안성준" userId="6d9c5551-d4d4-4b80-89d1-ffd49af233a7" providerId="ADAL" clId="{B0153203-47C1-4CE9-AC82-3E3858BD0C28}" dt="2025-06-24T06:08:59.463" v="9708"/>
          <ac:spMkLst>
            <pc:docMk/>
            <pc:sldMk cId="3862325933" sldId="2206"/>
            <ac:spMk id="4" creationId="{11656142-3509-00A2-618A-1E5129392F47}"/>
          </ac:spMkLst>
        </pc:spChg>
        <pc:spChg chg="mod">
          <ac:chgData name="안성준" userId="6d9c5551-d4d4-4b80-89d1-ffd49af233a7" providerId="ADAL" clId="{B0153203-47C1-4CE9-AC82-3E3858BD0C28}" dt="2025-06-24T06:09:34.405" v="9739"/>
          <ac:spMkLst>
            <pc:docMk/>
            <pc:sldMk cId="3862325933" sldId="2206"/>
            <ac:spMk id="5" creationId="{A5C4E67D-2363-8C5E-E20A-7BBBD80F86DD}"/>
          </ac:spMkLst>
        </pc:spChg>
        <pc:spChg chg="mod">
          <ac:chgData name="안성준" userId="6d9c5551-d4d4-4b80-89d1-ffd49af233a7" providerId="ADAL" clId="{B0153203-47C1-4CE9-AC82-3E3858BD0C28}" dt="2025-06-24T06:09:08.218" v="9714"/>
          <ac:spMkLst>
            <pc:docMk/>
            <pc:sldMk cId="3862325933" sldId="2206"/>
            <ac:spMk id="7" creationId="{0A529A1C-A7B5-7882-C879-F46A1495AC49}"/>
          </ac:spMkLst>
        </pc:spChg>
        <pc:spChg chg="add mod">
          <ac:chgData name="안성준" userId="6d9c5551-d4d4-4b80-89d1-ffd49af233a7" providerId="ADAL" clId="{B0153203-47C1-4CE9-AC82-3E3858BD0C28}" dt="2025-06-24T06:09:55.647" v="9866" actId="1037"/>
          <ac:spMkLst>
            <pc:docMk/>
            <pc:sldMk cId="3862325933" sldId="2206"/>
            <ac:spMk id="8" creationId="{F3261895-E811-2F1B-8D24-01904E35DFE6}"/>
          </ac:spMkLst>
        </pc:spChg>
        <pc:spChg chg="mod">
          <ac:chgData name="안성준" userId="6d9c5551-d4d4-4b80-89d1-ffd49af233a7" providerId="ADAL" clId="{B0153203-47C1-4CE9-AC82-3E3858BD0C28}" dt="2025-06-24T06:10:24.026" v="9931"/>
          <ac:spMkLst>
            <pc:docMk/>
            <pc:sldMk cId="3862325933" sldId="2206"/>
            <ac:spMk id="11" creationId="{EB6F7067-896C-E09A-D09F-47A4BD1917D4}"/>
          </ac:spMkLst>
        </pc:spChg>
        <pc:spChg chg="mod">
          <ac:chgData name="안성준" userId="6d9c5551-d4d4-4b80-89d1-ffd49af233a7" providerId="ADAL" clId="{B0153203-47C1-4CE9-AC82-3E3858BD0C28}" dt="2025-06-24T06:09:20.305" v="9723" actId="20577"/>
          <ac:spMkLst>
            <pc:docMk/>
            <pc:sldMk cId="3862325933" sldId="2206"/>
            <ac:spMk id="13" creationId="{1907749F-2854-BABE-4ED8-693534792C8F}"/>
          </ac:spMkLst>
        </pc:spChg>
        <pc:spChg chg="add mod">
          <ac:chgData name="안성준" userId="6d9c5551-d4d4-4b80-89d1-ffd49af233a7" providerId="ADAL" clId="{B0153203-47C1-4CE9-AC82-3E3858BD0C28}" dt="2025-06-24T06:10:03.399" v="9927" actId="14100"/>
          <ac:spMkLst>
            <pc:docMk/>
            <pc:sldMk cId="3862325933" sldId="2206"/>
            <ac:spMk id="14" creationId="{03395297-86D6-3BB2-5C2F-82FF581265C4}"/>
          </ac:spMkLst>
        </pc:spChg>
        <pc:spChg chg="mod">
          <ac:chgData name="안성준" userId="6d9c5551-d4d4-4b80-89d1-ffd49af233a7" providerId="ADAL" clId="{B0153203-47C1-4CE9-AC82-3E3858BD0C28}" dt="2025-06-24T06:10:20.443" v="9929"/>
          <ac:spMkLst>
            <pc:docMk/>
            <pc:sldMk cId="3862325933" sldId="2206"/>
            <ac:spMk id="15" creationId="{1D324E9E-868E-2C41-7D0F-5279CAC3179B}"/>
          </ac:spMkLst>
        </pc:spChg>
        <pc:spChg chg="mod">
          <ac:chgData name="안성준" userId="6d9c5551-d4d4-4b80-89d1-ffd49af233a7" providerId="ADAL" clId="{B0153203-47C1-4CE9-AC82-3E3858BD0C28}" dt="2025-06-24T06:08:32.454" v="9700"/>
          <ac:spMkLst>
            <pc:docMk/>
            <pc:sldMk cId="3862325933" sldId="2206"/>
            <ac:spMk id="20" creationId="{4AF00F85-8904-5643-AA7E-9270FDCD009A}"/>
          </ac:spMkLst>
        </pc:spChg>
        <pc:spChg chg="mod">
          <ac:chgData name="안성준" userId="6d9c5551-d4d4-4b80-89d1-ffd49af233a7" providerId="ADAL" clId="{B0153203-47C1-4CE9-AC82-3E3858BD0C28}" dt="2025-06-27T07:34:50.577" v="37076" actId="20577"/>
          <ac:spMkLst>
            <pc:docMk/>
            <pc:sldMk cId="3862325933" sldId="2206"/>
            <ac:spMk id="21" creationId="{92A6F800-D3B5-F88F-2C68-E3A26F1536C1}"/>
          </ac:spMkLst>
        </pc:spChg>
        <pc:grpChg chg="mod">
          <ac:chgData name="안성준" userId="6d9c5551-d4d4-4b80-89d1-ffd49af233a7" providerId="ADAL" clId="{B0153203-47C1-4CE9-AC82-3E3858BD0C28}" dt="2025-06-24T06:09:37.397" v="9763" actId="1035"/>
          <ac:grpSpMkLst>
            <pc:docMk/>
            <pc:sldMk cId="3862325933" sldId="2206"/>
            <ac:grpSpMk id="3" creationId="{F3AC3D56-B9A6-6FCD-BE18-6B29D5145474}"/>
          </ac:grpSpMkLst>
        </pc:grpChg>
        <pc:grpChg chg="mod">
          <ac:chgData name="안성준" userId="6d9c5551-d4d4-4b80-89d1-ffd49af233a7" providerId="ADAL" clId="{B0153203-47C1-4CE9-AC82-3E3858BD0C28}" dt="2025-06-24T06:09:39.118" v="9778" actId="1035"/>
          <ac:grpSpMkLst>
            <pc:docMk/>
            <pc:sldMk cId="3862325933" sldId="2206"/>
            <ac:grpSpMk id="6" creationId="{30987C86-64D5-BEF9-6C12-E9DB69ED8081}"/>
          </ac:grpSpMkLst>
        </pc:grpChg>
        <pc:picChg chg="add mod">
          <ac:chgData name="안성준" userId="6d9c5551-d4d4-4b80-89d1-ffd49af233a7" providerId="ADAL" clId="{B0153203-47C1-4CE9-AC82-3E3858BD0C28}" dt="2025-06-24T06:07:39.191" v="9396" actId="1035"/>
          <ac:picMkLst>
            <pc:docMk/>
            <pc:sldMk cId="3862325933" sldId="2206"/>
            <ac:picMk id="9" creationId="{DEDF2770-E70B-A2AD-8DB8-72F5E0E94C5F}"/>
          </ac:picMkLst>
        </pc:picChg>
        <pc:picChg chg="add mod">
          <ac:chgData name="안성준" userId="6d9c5551-d4d4-4b80-89d1-ffd49af233a7" providerId="ADAL" clId="{B0153203-47C1-4CE9-AC82-3E3858BD0C28}" dt="2025-06-24T06:07:41.752" v="9398" actId="1076"/>
          <ac:picMkLst>
            <pc:docMk/>
            <pc:sldMk cId="3862325933" sldId="2206"/>
            <ac:picMk id="16" creationId="{08EA0200-6D00-0932-5B06-A9660AEBB624}"/>
          </ac:picMkLst>
        </pc:picChg>
      </pc:sldChg>
      <pc:sldChg chg="add del">
        <pc:chgData name="안성준" userId="6d9c5551-d4d4-4b80-89d1-ffd49af233a7" providerId="ADAL" clId="{B0153203-47C1-4CE9-AC82-3E3858BD0C28}" dt="2025-06-24T06:40:23.304" v="10256" actId="47"/>
        <pc:sldMkLst>
          <pc:docMk/>
          <pc:sldMk cId="2919470927" sldId="2207"/>
        </pc:sldMkLst>
      </pc:sldChg>
      <pc:sldChg chg="addSp delSp modSp add del mod">
        <pc:chgData name="안성준" userId="6d9c5551-d4d4-4b80-89d1-ffd49af233a7" providerId="ADAL" clId="{B0153203-47C1-4CE9-AC82-3E3858BD0C28}" dt="2025-06-24T06:50:36.843" v="10978" actId="47"/>
        <pc:sldMkLst>
          <pc:docMk/>
          <pc:sldMk cId="3769445662" sldId="2207"/>
        </pc:sldMkLst>
      </pc:sldChg>
      <pc:sldChg chg="add del">
        <pc:chgData name="안성준" userId="6d9c5551-d4d4-4b80-89d1-ffd49af233a7" providerId="ADAL" clId="{B0153203-47C1-4CE9-AC82-3E3858BD0C28}" dt="2025-06-24T06:10:27.299" v="9932" actId="47"/>
        <pc:sldMkLst>
          <pc:docMk/>
          <pc:sldMk cId="4098239492" sldId="2207"/>
        </pc:sldMkLst>
      </pc:sldChg>
      <pc:sldChg chg="addSp modSp add mod">
        <pc:chgData name="안성준" userId="6d9c5551-d4d4-4b80-89d1-ffd49af233a7" providerId="ADAL" clId="{B0153203-47C1-4CE9-AC82-3E3858BD0C28}" dt="2025-06-27T07:35:02.240" v="37079" actId="20577"/>
        <pc:sldMkLst>
          <pc:docMk/>
          <pc:sldMk cId="1406014557" sldId="2208"/>
        </pc:sldMkLst>
        <pc:spChg chg="mod">
          <ac:chgData name="안성준" userId="6d9c5551-d4d4-4b80-89d1-ffd49af233a7" providerId="ADAL" clId="{B0153203-47C1-4CE9-AC82-3E3858BD0C28}" dt="2025-06-24T06:54:48.079" v="11347" actId="108"/>
          <ac:spMkLst>
            <pc:docMk/>
            <pc:sldMk cId="1406014557" sldId="2208"/>
            <ac:spMk id="5" creationId="{B0C6FF3A-1CF0-3682-A820-EC90068E313B}"/>
          </ac:spMkLst>
        </pc:spChg>
        <pc:spChg chg="mod">
          <ac:chgData name="안성준" userId="6d9c5551-d4d4-4b80-89d1-ffd49af233a7" providerId="ADAL" clId="{B0153203-47C1-4CE9-AC82-3E3858BD0C28}" dt="2025-06-24T06:55:31.617" v="11355"/>
          <ac:spMkLst>
            <pc:docMk/>
            <pc:sldMk cId="1406014557" sldId="2208"/>
            <ac:spMk id="10" creationId="{045FAA3F-3817-6D6D-0363-0140A38F1367}"/>
          </ac:spMkLst>
        </pc:spChg>
        <pc:spChg chg="mod">
          <ac:chgData name="안성준" userId="6d9c5551-d4d4-4b80-89d1-ffd49af233a7" providerId="ADAL" clId="{B0153203-47C1-4CE9-AC82-3E3858BD0C28}" dt="2025-06-24T06:55:10.094" v="11353"/>
          <ac:spMkLst>
            <pc:docMk/>
            <pc:sldMk cId="1406014557" sldId="2208"/>
            <ac:spMk id="11" creationId="{9943691A-AB7D-E5F7-0C2E-57A2E40136AB}"/>
          </ac:spMkLst>
        </pc:spChg>
        <pc:spChg chg="mod">
          <ac:chgData name="안성준" userId="6d9c5551-d4d4-4b80-89d1-ffd49af233a7" providerId="ADAL" clId="{B0153203-47C1-4CE9-AC82-3E3858BD0C28}" dt="2025-06-24T06:55:25.939" v="11354"/>
          <ac:spMkLst>
            <pc:docMk/>
            <pc:sldMk cId="1406014557" sldId="2208"/>
            <ac:spMk id="12" creationId="{56A0A064-D58C-C681-0E15-80F0C59202C8}"/>
          </ac:spMkLst>
        </pc:spChg>
        <pc:spChg chg="mod">
          <ac:chgData name="안성준" userId="6d9c5551-d4d4-4b80-89d1-ffd49af233a7" providerId="ADAL" clId="{B0153203-47C1-4CE9-AC82-3E3858BD0C28}" dt="2025-06-24T06:54:51.529" v="11349"/>
          <ac:spMkLst>
            <pc:docMk/>
            <pc:sldMk cId="1406014557" sldId="2208"/>
            <ac:spMk id="13" creationId="{F2550461-5FF6-B9CA-A135-9C83DDA027D7}"/>
          </ac:spMkLst>
        </pc:spChg>
        <pc:spChg chg="mod">
          <ac:chgData name="안성준" userId="6d9c5551-d4d4-4b80-89d1-ffd49af233a7" providerId="ADAL" clId="{B0153203-47C1-4CE9-AC82-3E3858BD0C28}" dt="2025-06-24T06:55:05.139" v="11351"/>
          <ac:spMkLst>
            <pc:docMk/>
            <pc:sldMk cId="1406014557" sldId="2208"/>
            <ac:spMk id="15" creationId="{0263BD13-AE7D-E79C-973E-EF6CB4673BC8}"/>
          </ac:spMkLst>
        </pc:spChg>
        <pc:spChg chg="mod">
          <ac:chgData name="안성준" userId="6d9c5551-d4d4-4b80-89d1-ffd49af233a7" providerId="ADAL" clId="{B0153203-47C1-4CE9-AC82-3E3858BD0C28}" dt="2025-06-24T06:56:07.581" v="11360" actId="20577"/>
          <ac:spMkLst>
            <pc:docMk/>
            <pc:sldMk cId="1406014557" sldId="2208"/>
            <ac:spMk id="20" creationId="{2109A187-1A7A-2A0C-CD1F-DD955AB35862}"/>
          </ac:spMkLst>
        </pc:spChg>
        <pc:spChg chg="mod">
          <ac:chgData name="안성준" userId="6d9c5551-d4d4-4b80-89d1-ffd49af233a7" providerId="ADAL" clId="{B0153203-47C1-4CE9-AC82-3E3858BD0C28}" dt="2025-06-27T07:35:02.240" v="37079" actId="20577"/>
          <ac:spMkLst>
            <pc:docMk/>
            <pc:sldMk cId="1406014557" sldId="2208"/>
            <ac:spMk id="21" creationId="{F6591904-1210-63EB-45B0-841AF606F04E}"/>
          </ac:spMkLst>
        </pc:spChg>
        <pc:grpChg chg="mod">
          <ac:chgData name="안성준" userId="6d9c5551-d4d4-4b80-89d1-ffd49af233a7" providerId="ADAL" clId="{B0153203-47C1-4CE9-AC82-3E3858BD0C28}" dt="2025-06-25T06:17:23.199" v="25792" actId="1035"/>
          <ac:grpSpMkLst>
            <pc:docMk/>
            <pc:sldMk cId="1406014557" sldId="2208"/>
            <ac:grpSpMk id="3" creationId="{D12D3B75-C1CA-39D6-FF3B-7856DA59E561}"/>
          </ac:grpSpMkLst>
        </pc:grpChg>
        <pc:grpChg chg="mod">
          <ac:chgData name="안성준" userId="6d9c5551-d4d4-4b80-89d1-ffd49af233a7" providerId="ADAL" clId="{B0153203-47C1-4CE9-AC82-3E3858BD0C28}" dt="2025-06-25T06:17:24.714" v="25799" actId="1036"/>
          <ac:grpSpMkLst>
            <pc:docMk/>
            <pc:sldMk cId="1406014557" sldId="2208"/>
            <ac:grpSpMk id="6" creationId="{BB15E147-99BA-05D5-0EB4-4F6FEF0223DF}"/>
          </ac:grpSpMkLst>
        </pc:grpChg>
        <pc:picChg chg="add mod">
          <ac:chgData name="안성준" userId="6d9c5551-d4d4-4b80-89d1-ffd49af233a7" providerId="ADAL" clId="{B0153203-47C1-4CE9-AC82-3E3858BD0C28}" dt="2025-06-24T06:48:18.155" v="10554" actId="1037"/>
          <ac:picMkLst>
            <pc:docMk/>
            <pc:sldMk cId="1406014557" sldId="2208"/>
            <ac:picMk id="9" creationId="{8BE1B5D3-695C-5CB9-F4B8-3A99C144268D}"/>
          </ac:picMkLst>
        </pc:picChg>
      </pc:sldChg>
      <pc:sldChg chg="addSp delSp modSp add mod ord">
        <pc:chgData name="안성준" userId="6d9c5551-d4d4-4b80-89d1-ffd49af233a7" providerId="ADAL" clId="{B0153203-47C1-4CE9-AC82-3E3858BD0C28}" dt="2025-06-27T07:26:47.839" v="37004" actId="20577"/>
        <pc:sldMkLst>
          <pc:docMk/>
          <pc:sldMk cId="3514011305" sldId="2209"/>
        </pc:sldMkLst>
        <pc:spChg chg="mod">
          <ac:chgData name="안성준" userId="6d9c5551-d4d4-4b80-89d1-ffd49af233a7" providerId="ADAL" clId="{B0153203-47C1-4CE9-AC82-3E3858BD0C28}" dt="2025-06-24T06:57:02.413" v="11362"/>
          <ac:spMkLst>
            <pc:docMk/>
            <pc:sldMk cId="3514011305" sldId="2209"/>
            <ac:spMk id="10" creationId="{019DB85F-3244-8E19-4ED6-0297C83EE5DA}"/>
          </ac:spMkLst>
        </pc:spChg>
        <pc:spChg chg="mod">
          <ac:chgData name="안성준" userId="6d9c5551-d4d4-4b80-89d1-ffd49af233a7" providerId="ADAL" clId="{B0153203-47C1-4CE9-AC82-3E3858BD0C28}" dt="2025-06-24T06:57:40.872" v="11367"/>
          <ac:spMkLst>
            <pc:docMk/>
            <pc:sldMk cId="3514011305" sldId="2209"/>
            <ac:spMk id="11" creationId="{0B078B1F-FEF5-9ACD-1907-9AF7AF08562B}"/>
          </ac:spMkLst>
        </pc:spChg>
        <pc:spChg chg="mod">
          <ac:chgData name="안성준" userId="6d9c5551-d4d4-4b80-89d1-ffd49af233a7" providerId="ADAL" clId="{B0153203-47C1-4CE9-AC82-3E3858BD0C28}" dt="2025-06-24T06:57:07.464" v="11365" actId="20577"/>
          <ac:spMkLst>
            <pc:docMk/>
            <pc:sldMk cId="3514011305" sldId="2209"/>
            <ac:spMk id="12" creationId="{C6240C1F-C84E-A4F9-D5DF-02A0E87C24E7}"/>
          </ac:spMkLst>
        </pc:spChg>
        <pc:spChg chg="mod">
          <ac:chgData name="안성준" userId="6d9c5551-d4d4-4b80-89d1-ffd49af233a7" providerId="ADAL" clId="{B0153203-47C1-4CE9-AC82-3E3858BD0C28}" dt="2025-06-24T06:57:36.751" v="11366"/>
          <ac:spMkLst>
            <pc:docMk/>
            <pc:sldMk cId="3514011305" sldId="2209"/>
            <ac:spMk id="15" creationId="{CC803C6F-1D4E-95B7-1106-BD16AF753D01}"/>
          </ac:spMkLst>
        </pc:spChg>
        <pc:spChg chg="add mod">
          <ac:chgData name="안성준" userId="6d9c5551-d4d4-4b80-89d1-ffd49af233a7" providerId="ADAL" clId="{B0153203-47C1-4CE9-AC82-3E3858BD0C28}" dt="2025-06-24T06:58:30.032" v="11452" actId="1038"/>
          <ac:spMkLst>
            <pc:docMk/>
            <pc:sldMk cId="3514011305" sldId="2209"/>
            <ac:spMk id="17" creationId="{441DDF79-E088-6220-DB67-59098B41F937}"/>
          </ac:spMkLst>
        </pc:spChg>
        <pc:spChg chg="mod">
          <ac:chgData name="안성준" userId="6d9c5551-d4d4-4b80-89d1-ffd49af233a7" providerId="ADAL" clId="{B0153203-47C1-4CE9-AC82-3E3858BD0C28}" dt="2025-06-24T06:58:12.748" v="11387" actId="20577"/>
          <ac:spMkLst>
            <pc:docMk/>
            <pc:sldMk cId="3514011305" sldId="2209"/>
            <ac:spMk id="20" creationId="{C4503955-AA89-9846-A749-7DB42F3398B0}"/>
          </ac:spMkLst>
        </pc:spChg>
        <pc:spChg chg="mod">
          <ac:chgData name="안성준" userId="6d9c5551-d4d4-4b80-89d1-ffd49af233a7" providerId="ADAL" clId="{B0153203-47C1-4CE9-AC82-3E3858BD0C28}" dt="2025-06-27T07:26:47.839" v="37004" actId="20577"/>
          <ac:spMkLst>
            <pc:docMk/>
            <pc:sldMk cId="3514011305" sldId="2209"/>
            <ac:spMk id="21" creationId="{C2AC0710-EC76-937C-260B-D43E5B285BAE}"/>
          </ac:spMkLst>
        </pc:spChg>
        <pc:picChg chg="add mod">
          <ac:chgData name="안성준" userId="6d9c5551-d4d4-4b80-89d1-ffd49af233a7" providerId="ADAL" clId="{B0153203-47C1-4CE9-AC82-3E3858BD0C28}" dt="2025-06-24T06:46:01.035" v="10399" actId="1076"/>
          <ac:picMkLst>
            <pc:docMk/>
            <pc:sldMk cId="3514011305" sldId="2209"/>
            <ac:picMk id="9" creationId="{0147BC6C-8A3D-21C2-002F-0496663F3AE6}"/>
          </ac:picMkLst>
        </pc:picChg>
      </pc:sldChg>
      <pc:sldChg chg="addSp delSp modSp add del mod ord modShow">
        <pc:chgData name="안성준" userId="6d9c5551-d4d4-4b80-89d1-ffd49af233a7" providerId="ADAL" clId="{B0153203-47C1-4CE9-AC82-3E3858BD0C28}" dt="2025-06-25T06:19:53.689" v="25839" actId="47"/>
        <pc:sldMkLst>
          <pc:docMk/>
          <pc:sldMk cId="4048920464" sldId="2210"/>
        </pc:sldMkLst>
      </pc:sldChg>
      <pc:sldChg chg="addSp delSp modSp add mod modClrScheme chgLayout">
        <pc:chgData name="안성준" userId="6d9c5551-d4d4-4b80-89d1-ffd49af233a7" providerId="ADAL" clId="{B0153203-47C1-4CE9-AC82-3E3858BD0C28}" dt="2025-06-27T08:44:18.711" v="38596"/>
        <pc:sldMkLst>
          <pc:docMk/>
          <pc:sldMk cId="91457822" sldId="2211"/>
        </pc:sldMkLst>
        <pc:spChg chg="mod ord">
          <ac:chgData name="안성준" userId="6d9c5551-d4d4-4b80-89d1-ffd49af233a7" providerId="ADAL" clId="{B0153203-47C1-4CE9-AC82-3E3858BD0C28}" dt="2025-06-27T06:00:37.649" v="36795" actId="700"/>
          <ac:spMkLst>
            <pc:docMk/>
            <pc:sldMk cId="91457822" sldId="2211"/>
            <ac:spMk id="2" creationId="{100FD4E9-478E-2CB7-24A9-9618723BDDE7}"/>
          </ac:spMkLst>
        </pc:spChg>
        <pc:spChg chg="mod">
          <ac:chgData name="안성준" userId="6d9c5551-d4d4-4b80-89d1-ffd49af233a7" providerId="ADAL" clId="{B0153203-47C1-4CE9-AC82-3E3858BD0C28}" dt="2025-06-24T08:03:32.887" v="11973"/>
          <ac:spMkLst>
            <pc:docMk/>
            <pc:sldMk cId="91457822" sldId="2211"/>
            <ac:spMk id="4" creationId="{9BBEDBA5-219C-A583-1448-B531758D7F17}"/>
          </ac:spMkLst>
        </pc:spChg>
        <pc:spChg chg="mod">
          <ac:chgData name="안성준" userId="6d9c5551-d4d4-4b80-89d1-ffd49af233a7" providerId="ADAL" clId="{B0153203-47C1-4CE9-AC82-3E3858BD0C28}" dt="2025-06-26T08:20:58.133" v="28288" actId="20577"/>
          <ac:spMkLst>
            <pc:docMk/>
            <pc:sldMk cId="91457822" sldId="2211"/>
            <ac:spMk id="5" creationId="{9813804C-2672-CD13-4BBB-DC187DC6C712}"/>
          </ac:spMkLst>
        </pc:spChg>
        <pc:spChg chg="mod ord">
          <ac:chgData name="안성준" userId="6d9c5551-d4d4-4b80-89d1-ffd49af233a7" providerId="ADAL" clId="{B0153203-47C1-4CE9-AC82-3E3858BD0C28}" dt="2025-06-27T06:00:37.649" v="36795" actId="700"/>
          <ac:spMkLst>
            <pc:docMk/>
            <pc:sldMk cId="91457822" sldId="2211"/>
            <ac:spMk id="10" creationId="{D38A727A-31C5-19FF-BC24-BF80EFA44E14}"/>
          </ac:spMkLst>
        </pc:spChg>
        <pc:spChg chg="mod ord">
          <ac:chgData name="안성준" userId="6d9c5551-d4d4-4b80-89d1-ffd49af233a7" providerId="ADAL" clId="{B0153203-47C1-4CE9-AC82-3E3858BD0C28}" dt="2025-06-27T06:00:37.649" v="36795" actId="700"/>
          <ac:spMkLst>
            <pc:docMk/>
            <pc:sldMk cId="91457822" sldId="2211"/>
            <ac:spMk id="11" creationId="{FD76F4CB-9CDA-09D0-0CF1-E9758EFA0A31}"/>
          </ac:spMkLst>
        </pc:spChg>
        <pc:spChg chg="mod ord">
          <ac:chgData name="안성준" userId="6d9c5551-d4d4-4b80-89d1-ffd49af233a7" providerId="ADAL" clId="{B0153203-47C1-4CE9-AC82-3E3858BD0C28}" dt="2025-06-27T06:00:37.649" v="36795" actId="700"/>
          <ac:spMkLst>
            <pc:docMk/>
            <pc:sldMk cId="91457822" sldId="2211"/>
            <ac:spMk id="12" creationId="{14F1C56E-525E-7110-6EE5-1965FECCEF3C}"/>
          </ac:spMkLst>
        </pc:spChg>
        <pc:spChg chg="mod ord">
          <ac:chgData name="안성준" userId="6d9c5551-d4d4-4b80-89d1-ffd49af233a7" providerId="ADAL" clId="{B0153203-47C1-4CE9-AC82-3E3858BD0C28}" dt="2025-06-27T06:00:37.649" v="36795" actId="700"/>
          <ac:spMkLst>
            <pc:docMk/>
            <pc:sldMk cId="91457822" sldId="2211"/>
            <ac:spMk id="15" creationId="{3FCEDF2F-DCE5-CF64-07CD-9EA950EBCE6E}"/>
          </ac:spMkLst>
        </pc:spChg>
        <pc:grpChg chg="mod">
          <ac:chgData name="안성준" userId="6d9c5551-d4d4-4b80-89d1-ffd49af233a7" providerId="ADAL" clId="{B0153203-47C1-4CE9-AC82-3E3858BD0C28}" dt="2025-06-24T08:03:32.887" v="11973"/>
          <ac:grpSpMkLst>
            <pc:docMk/>
            <pc:sldMk cId="91457822" sldId="2211"/>
            <ac:grpSpMk id="3" creationId="{44DECD74-4A7B-9C8C-464D-6814A02C9BAF}"/>
          </ac:grpSpMkLst>
        </pc:grpChg>
      </pc:sldChg>
      <pc:sldChg chg="addSp delSp modSp add mod">
        <pc:chgData name="안성준" userId="6d9c5551-d4d4-4b80-89d1-ffd49af233a7" providerId="ADAL" clId="{B0153203-47C1-4CE9-AC82-3E3858BD0C28}" dt="2025-06-27T07:23:09.329" v="36945" actId="20577"/>
        <pc:sldMkLst>
          <pc:docMk/>
          <pc:sldMk cId="3370589354" sldId="2212"/>
        </pc:sldMkLst>
        <pc:spChg chg="mod">
          <ac:chgData name="안성준" userId="6d9c5551-d4d4-4b80-89d1-ffd49af233a7" providerId="ADAL" clId="{B0153203-47C1-4CE9-AC82-3E3858BD0C28}" dt="2025-06-25T01:29:32.690" v="12951"/>
          <ac:spMkLst>
            <pc:docMk/>
            <pc:sldMk cId="3370589354" sldId="2212"/>
            <ac:spMk id="4" creationId="{B8671038-74A8-7C82-FB72-36F69EC45634}"/>
          </ac:spMkLst>
        </pc:spChg>
        <pc:spChg chg="mod">
          <ac:chgData name="안성준" userId="6d9c5551-d4d4-4b80-89d1-ffd49af233a7" providerId="ADAL" clId="{B0153203-47C1-4CE9-AC82-3E3858BD0C28}" dt="2025-06-26T08:21:09.356" v="28291" actId="113"/>
          <ac:spMkLst>
            <pc:docMk/>
            <pc:sldMk cId="3370589354" sldId="2212"/>
            <ac:spMk id="5" creationId="{B6A59381-7245-6CF4-98B3-74C672910F78}"/>
          </ac:spMkLst>
        </pc:spChg>
        <pc:spChg chg="mod">
          <ac:chgData name="안성준" userId="6d9c5551-d4d4-4b80-89d1-ffd49af233a7" providerId="ADAL" clId="{B0153203-47C1-4CE9-AC82-3E3858BD0C28}" dt="2025-06-25T01:33:32.664" v="13081"/>
          <ac:spMkLst>
            <pc:docMk/>
            <pc:sldMk cId="3370589354" sldId="2212"/>
            <ac:spMk id="11" creationId="{E1596C65-73A2-C323-7657-EDE8CC3A8CFC}"/>
          </ac:spMkLst>
        </pc:spChg>
        <pc:spChg chg="mod">
          <ac:chgData name="안성준" userId="6d9c5551-d4d4-4b80-89d1-ffd49af233a7" providerId="ADAL" clId="{B0153203-47C1-4CE9-AC82-3E3858BD0C28}" dt="2025-06-25T01:33:21.113" v="13079"/>
          <ac:spMkLst>
            <pc:docMk/>
            <pc:sldMk cId="3370589354" sldId="2212"/>
            <ac:spMk id="15" creationId="{057CD216-D88F-607C-CB39-BE28A5AC939B}"/>
          </ac:spMkLst>
        </pc:spChg>
        <pc:spChg chg="add mod">
          <ac:chgData name="안성준" userId="6d9c5551-d4d4-4b80-89d1-ffd49af233a7" providerId="ADAL" clId="{B0153203-47C1-4CE9-AC82-3E3858BD0C28}" dt="2025-06-25T01:33:01.883" v="13077" actId="14100"/>
          <ac:spMkLst>
            <pc:docMk/>
            <pc:sldMk cId="3370589354" sldId="2212"/>
            <ac:spMk id="16" creationId="{50B25646-2341-46DE-EC66-412BBF6E6262}"/>
          </ac:spMkLst>
        </pc:spChg>
        <pc:spChg chg="mod">
          <ac:chgData name="안성준" userId="6d9c5551-d4d4-4b80-89d1-ffd49af233a7" providerId="ADAL" clId="{B0153203-47C1-4CE9-AC82-3E3858BD0C28}" dt="2025-06-25T05:33:32.860" v="23536"/>
          <ac:spMkLst>
            <pc:docMk/>
            <pc:sldMk cId="3370589354" sldId="2212"/>
            <ac:spMk id="20" creationId="{C8E2E05C-0F54-7DB1-B850-72507EE522C9}"/>
          </ac:spMkLst>
        </pc:spChg>
        <pc:spChg chg="mod">
          <ac:chgData name="안성준" userId="6d9c5551-d4d4-4b80-89d1-ffd49af233a7" providerId="ADAL" clId="{B0153203-47C1-4CE9-AC82-3E3858BD0C28}" dt="2025-06-27T07:23:09.329" v="36945" actId="20577"/>
          <ac:spMkLst>
            <pc:docMk/>
            <pc:sldMk cId="3370589354" sldId="2212"/>
            <ac:spMk id="21" creationId="{41AE0401-9F7D-6465-451E-791AE346DDD4}"/>
          </ac:spMkLst>
        </pc:spChg>
        <pc:grpChg chg="add del mod">
          <ac:chgData name="안성준" userId="6d9c5551-d4d4-4b80-89d1-ffd49af233a7" providerId="ADAL" clId="{B0153203-47C1-4CE9-AC82-3E3858BD0C28}" dt="2025-06-25T05:34:26.660" v="23610" actId="1036"/>
          <ac:grpSpMkLst>
            <pc:docMk/>
            <pc:sldMk cId="3370589354" sldId="2212"/>
            <ac:grpSpMk id="3" creationId="{8D02F785-9E29-42A3-CA47-082C7DFEBA77}"/>
          </ac:grpSpMkLst>
        </pc:grpChg>
        <pc:picChg chg="add mod">
          <ac:chgData name="안성준" userId="6d9c5551-d4d4-4b80-89d1-ffd49af233a7" providerId="ADAL" clId="{B0153203-47C1-4CE9-AC82-3E3858BD0C28}" dt="2025-06-25T01:32:37.729" v="13027" actId="1035"/>
          <ac:picMkLst>
            <pc:docMk/>
            <pc:sldMk cId="3370589354" sldId="2212"/>
            <ac:picMk id="14" creationId="{74FF4E61-06EE-6BB1-4091-178785ED90D8}"/>
          </ac:picMkLst>
        </pc:picChg>
      </pc:sldChg>
      <pc:sldChg chg="add del">
        <pc:chgData name="안성준" userId="6d9c5551-d4d4-4b80-89d1-ffd49af233a7" providerId="ADAL" clId="{B0153203-47C1-4CE9-AC82-3E3858BD0C28}" dt="2025-06-24T08:19:11.979" v="12013" actId="47"/>
        <pc:sldMkLst>
          <pc:docMk/>
          <pc:sldMk cId="3808448803" sldId="2213"/>
        </pc:sldMkLst>
      </pc:sldChg>
      <pc:sldChg chg="add del">
        <pc:chgData name="안성준" userId="6d9c5551-d4d4-4b80-89d1-ffd49af233a7" providerId="ADAL" clId="{B0153203-47C1-4CE9-AC82-3E3858BD0C28}" dt="2025-06-24T08:19:12.821" v="12014" actId="47"/>
        <pc:sldMkLst>
          <pc:docMk/>
          <pc:sldMk cId="3362218249" sldId="2214"/>
        </pc:sldMkLst>
      </pc:sldChg>
      <pc:sldChg chg="add del">
        <pc:chgData name="안성준" userId="6d9c5551-d4d4-4b80-89d1-ffd49af233a7" providerId="ADAL" clId="{B0153203-47C1-4CE9-AC82-3E3858BD0C28}" dt="2025-06-25T01:50:19.957" v="13635" actId="47"/>
        <pc:sldMkLst>
          <pc:docMk/>
          <pc:sldMk cId="3774615043" sldId="2215"/>
        </pc:sldMkLst>
      </pc:sldChg>
      <pc:sldChg chg="addSp delSp modSp add del mod">
        <pc:chgData name="안성준" userId="6d9c5551-d4d4-4b80-89d1-ffd49af233a7" providerId="ADAL" clId="{B0153203-47C1-4CE9-AC82-3E3858BD0C28}" dt="2025-06-25T02:05:54.826" v="15407" actId="47"/>
        <pc:sldMkLst>
          <pc:docMk/>
          <pc:sldMk cId="2027601058" sldId="2216"/>
        </pc:sldMkLst>
      </pc:sldChg>
      <pc:sldChg chg="addSp modSp add del mod">
        <pc:chgData name="안성준" userId="6d9c5551-d4d4-4b80-89d1-ffd49af233a7" providerId="ADAL" clId="{B0153203-47C1-4CE9-AC82-3E3858BD0C28}" dt="2025-06-25T02:05:55.628" v="15408" actId="47"/>
        <pc:sldMkLst>
          <pc:docMk/>
          <pc:sldMk cId="1212539636" sldId="2217"/>
        </pc:sldMkLst>
      </pc:sldChg>
      <pc:sldChg chg="addSp delSp modSp add mod">
        <pc:chgData name="안성준" userId="6d9c5551-d4d4-4b80-89d1-ffd49af233a7" providerId="ADAL" clId="{B0153203-47C1-4CE9-AC82-3E3858BD0C28}" dt="2025-06-27T07:38:47.155" v="37124" actId="20577"/>
        <pc:sldMkLst>
          <pc:docMk/>
          <pc:sldMk cId="3101464438" sldId="2218"/>
        </pc:sldMkLst>
        <pc:spChg chg="mod">
          <ac:chgData name="안성준" userId="6d9c5551-d4d4-4b80-89d1-ffd49af233a7" providerId="ADAL" clId="{B0153203-47C1-4CE9-AC82-3E3858BD0C28}" dt="2025-06-25T02:08:43.358" v="15720"/>
          <ac:spMkLst>
            <pc:docMk/>
            <pc:sldMk cId="3101464438" sldId="2218"/>
            <ac:spMk id="4" creationId="{4B0E44BD-B429-6A25-07E7-F2B5A9B817DE}"/>
          </ac:spMkLst>
        </pc:spChg>
        <pc:spChg chg="mod">
          <ac:chgData name="안성준" userId="6d9c5551-d4d4-4b80-89d1-ffd49af233a7" providerId="ADAL" clId="{B0153203-47C1-4CE9-AC82-3E3858BD0C28}" dt="2025-06-25T02:09:39.624" v="15879" actId="207"/>
          <ac:spMkLst>
            <pc:docMk/>
            <pc:sldMk cId="3101464438" sldId="2218"/>
            <ac:spMk id="5" creationId="{7A557C6A-08B5-8B5F-144E-6F32321E47C1}"/>
          </ac:spMkLst>
        </pc:spChg>
        <pc:spChg chg="mod">
          <ac:chgData name="안성준" userId="6d9c5551-d4d4-4b80-89d1-ffd49af233a7" providerId="ADAL" clId="{B0153203-47C1-4CE9-AC82-3E3858BD0C28}" dt="2025-06-25T02:09:25.482" v="15868"/>
          <ac:spMkLst>
            <pc:docMk/>
            <pc:sldMk cId="3101464438" sldId="2218"/>
            <ac:spMk id="7" creationId="{99D73DC1-CB9C-CA8A-9AE2-402F83207B9A}"/>
          </ac:spMkLst>
        </pc:spChg>
        <pc:spChg chg="add mod">
          <ac:chgData name="안성준" userId="6d9c5551-d4d4-4b80-89d1-ffd49af233a7" providerId="ADAL" clId="{B0153203-47C1-4CE9-AC82-3E3858BD0C28}" dt="2025-06-26T05:49:24.421" v="28045" actId="14100"/>
          <ac:spMkLst>
            <pc:docMk/>
            <pc:sldMk cId="3101464438" sldId="2218"/>
            <ac:spMk id="8" creationId="{10F7C021-2F4B-700C-2658-6281B3DFE1AF}"/>
          </ac:spMkLst>
        </pc:spChg>
        <pc:spChg chg="mod">
          <ac:chgData name="안성준" userId="6d9c5551-d4d4-4b80-89d1-ffd49af233a7" providerId="ADAL" clId="{B0153203-47C1-4CE9-AC82-3E3858BD0C28}" dt="2025-06-25T02:07:43.205" v="15708"/>
          <ac:spMkLst>
            <pc:docMk/>
            <pc:sldMk cId="3101464438" sldId="2218"/>
            <ac:spMk id="11" creationId="{D2CBA35E-E79D-3F72-9CC9-D23FE3C2C85B}"/>
          </ac:spMkLst>
        </pc:spChg>
        <pc:spChg chg="mod">
          <ac:chgData name="안성준" userId="6d9c5551-d4d4-4b80-89d1-ffd49af233a7" providerId="ADAL" clId="{B0153203-47C1-4CE9-AC82-3E3858BD0C28}" dt="2025-06-25T02:09:32.168" v="15878"/>
          <ac:spMkLst>
            <pc:docMk/>
            <pc:sldMk cId="3101464438" sldId="2218"/>
            <ac:spMk id="13" creationId="{4487627B-034A-4E38-B86B-A220A9B4483B}"/>
          </ac:spMkLst>
        </pc:spChg>
        <pc:spChg chg="add mod">
          <ac:chgData name="안성준" userId="6d9c5551-d4d4-4b80-89d1-ffd49af233a7" providerId="ADAL" clId="{B0153203-47C1-4CE9-AC82-3E3858BD0C28}" dt="2025-06-26T05:49:32.771" v="28047" actId="14100"/>
          <ac:spMkLst>
            <pc:docMk/>
            <pc:sldMk cId="3101464438" sldId="2218"/>
            <ac:spMk id="14" creationId="{2AC04421-3BB8-2059-50E5-0E3AF6BF908C}"/>
          </ac:spMkLst>
        </pc:spChg>
        <pc:spChg chg="mod">
          <ac:chgData name="안성준" userId="6d9c5551-d4d4-4b80-89d1-ffd49af233a7" providerId="ADAL" clId="{B0153203-47C1-4CE9-AC82-3E3858BD0C28}" dt="2025-06-25T02:07:40.169" v="15706"/>
          <ac:spMkLst>
            <pc:docMk/>
            <pc:sldMk cId="3101464438" sldId="2218"/>
            <ac:spMk id="15" creationId="{94C69089-5141-E125-8875-16D2F49E0523}"/>
          </ac:spMkLst>
        </pc:spChg>
        <pc:spChg chg="add mod">
          <ac:chgData name="안성준" userId="6d9c5551-d4d4-4b80-89d1-ffd49af233a7" providerId="ADAL" clId="{B0153203-47C1-4CE9-AC82-3E3858BD0C28}" dt="2025-06-26T05:49:10.938" v="28041" actId="1036"/>
          <ac:spMkLst>
            <pc:docMk/>
            <pc:sldMk cId="3101464438" sldId="2218"/>
            <ac:spMk id="17" creationId="{6EA81BD4-8E74-8F7B-6759-5640E4F8FF88}"/>
          </ac:spMkLst>
        </pc:spChg>
        <pc:spChg chg="mod">
          <ac:chgData name="안성준" userId="6d9c5551-d4d4-4b80-89d1-ffd49af233a7" providerId="ADAL" clId="{B0153203-47C1-4CE9-AC82-3E3858BD0C28}" dt="2025-06-25T02:07:54.367" v="15718" actId="20577"/>
          <ac:spMkLst>
            <pc:docMk/>
            <pc:sldMk cId="3101464438" sldId="2218"/>
            <ac:spMk id="20" creationId="{5F71E2A2-BF57-2402-591F-3285C4ADB3C0}"/>
          </ac:spMkLst>
        </pc:spChg>
        <pc:spChg chg="mod">
          <ac:chgData name="안성준" userId="6d9c5551-d4d4-4b80-89d1-ffd49af233a7" providerId="ADAL" clId="{B0153203-47C1-4CE9-AC82-3E3858BD0C28}" dt="2025-06-27T07:38:47.155" v="37124" actId="20577"/>
          <ac:spMkLst>
            <pc:docMk/>
            <pc:sldMk cId="3101464438" sldId="2218"/>
            <ac:spMk id="21" creationId="{FD369D5A-CCED-AC78-7049-792BE0D40676}"/>
          </ac:spMkLst>
        </pc:spChg>
        <pc:grpChg chg="mod">
          <ac:chgData name="안성준" userId="6d9c5551-d4d4-4b80-89d1-ffd49af233a7" providerId="ADAL" clId="{B0153203-47C1-4CE9-AC82-3E3858BD0C28}" dt="2025-06-25T02:08:49.579" v="15756" actId="1035"/>
          <ac:grpSpMkLst>
            <pc:docMk/>
            <pc:sldMk cId="3101464438" sldId="2218"/>
            <ac:grpSpMk id="3" creationId="{8571184A-ACA4-6B7E-41C7-600F1E810334}"/>
          </ac:grpSpMkLst>
        </pc:grpChg>
        <pc:grpChg chg="mod">
          <ac:chgData name="안성준" userId="6d9c5551-d4d4-4b80-89d1-ffd49af233a7" providerId="ADAL" clId="{B0153203-47C1-4CE9-AC82-3E3858BD0C28}" dt="2025-06-25T02:09:25.482" v="15868"/>
          <ac:grpSpMkLst>
            <pc:docMk/>
            <pc:sldMk cId="3101464438" sldId="2218"/>
            <ac:grpSpMk id="6" creationId="{34819B2C-6693-9658-B102-3DF7AC32F742}"/>
          </ac:grpSpMkLst>
        </pc:grpChg>
        <pc:picChg chg="add mod ord">
          <ac:chgData name="안성준" userId="6d9c5551-d4d4-4b80-89d1-ffd49af233a7" providerId="ADAL" clId="{B0153203-47C1-4CE9-AC82-3E3858BD0C28}" dt="2025-06-26T05:48:51.567" v="27993" actId="167"/>
          <ac:picMkLst>
            <pc:docMk/>
            <pc:sldMk cId="3101464438" sldId="2218"/>
            <ac:picMk id="18" creationId="{A66E4FA0-3D03-D2D8-7487-C337D4D1D1FF}"/>
          </ac:picMkLst>
        </pc:picChg>
      </pc:sldChg>
      <pc:sldChg chg="addSp delSp modSp add mod ord">
        <pc:chgData name="안성준" userId="6d9c5551-d4d4-4b80-89d1-ffd49af233a7" providerId="ADAL" clId="{B0153203-47C1-4CE9-AC82-3E3858BD0C28}" dt="2025-06-27T07:35:21.882" v="37092" actId="20577"/>
        <pc:sldMkLst>
          <pc:docMk/>
          <pc:sldMk cId="2248878936" sldId="2219"/>
        </pc:sldMkLst>
        <pc:spChg chg="mod">
          <ac:chgData name="안성준" userId="6d9c5551-d4d4-4b80-89d1-ffd49af233a7" providerId="ADAL" clId="{B0153203-47C1-4CE9-AC82-3E3858BD0C28}" dt="2025-06-25T01:53:07.051" v="13811"/>
          <ac:spMkLst>
            <pc:docMk/>
            <pc:sldMk cId="2248878936" sldId="2219"/>
            <ac:spMk id="11" creationId="{EA3A8DDD-008B-C948-4FC0-B48940AC59B9}"/>
          </ac:spMkLst>
        </pc:spChg>
        <pc:spChg chg="mod">
          <ac:chgData name="안성준" userId="6d9c5551-d4d4-4b80-89d1-ffd49af233a7" providerId="ADAL" clId="{B0153203-47C1-4CE9-AC82-3E3858BD0C28}" dt="2025-06-25T02:05:43.001" v="15405"/>
          <ac:spMkLst>
            <pc:docMk/>
            <pc:sldMk cId="2248878936" sldId="2219"/>
            <ac:spMk id="13" creationId="{60143A5F-2F65-A3D8-1CEC-0A0316B746AC}"/>
          </ac:spMkLst>
        </pc:spChg>
        <pc:spChg chg="mod">
          <ac:chgData name="안성준" userId="6d9c5551-d4d4-4b80-89d1-ffd49af233a7" providerId="ADAL" clId="{B0153203-47C1-4CE9-AC82-3E3858BD0C28}" dt="2025-06-25T01:53:03.688" v="13809"/>
          <ac:spMkLst>
            <pc:docMk/>
            <pc:sldMk cId="2248878936" sldId="2219"/>
            <ac:spMk id="15" creationId="{444DB3C9-DAEE-9F9D-5CB5-C3533D9822DC}"/>
          </ac:spMkLst>
        </pc:spChg>
        <pc:spChg chg="mod">
          <ac:chgData name="안성준" userId="6d9c5551-d4d4-4b80-89d1-ffd49af233a7" providerId="ADAL" clId="{B0153203-47C1-4CE9-AC82-3E3858BD0C28}" dt="2025-06-27T06:02:36.386" v="36860" actId="20577"/>
          <ac:spMkLst>
            <pc:docMk/>
            <pc:sldMk cId="2248878936" sldId="2219"/>
            <ac:spMk id="20" creationId="{40D7A4D3-60CC-F775-E4E7-EB6A20613D60}"/>
          </ac:spMkLst>
        </pc:spChg>
        <pc:spChg chg="mod">
          <ac:chgData name="안성준" userId="6d9c5551-d4d4-4b80-89d1-ffd49af233a7" providerId="ADAL" clId="{B0153203-47C1-4CE9-AC82-3E3858BD0C28}" dt="2025-06-27T07:35:21.882" v="37092" actId="20577"/>
          <ac:spMkLst>
            <pc:docMk/>
            <pc:sldMk cId="2248878936" sldId="2219"/>
            <ac:spMk id="21" creationId="{6030E0D5-F9E6-E8CE-2708-A54FDAE94FBE}"/>
          </ac:spMkLst>
        </pc:spChg>
        <pc:spChg chg="add mod">
          <ac:chgData name="안성준" userId="6d9c5551-d4d4-4b80-89d1-ffd49af233a7" providerId="ADAL" clId="{B0153203-47C1-4CE9-AC82-3E3858BD0C28}" dt="2025-06-25T02:01:41.050" v="15230" actId="14100"/>
          <ac:spMkLst>
            <pc:docMk/>
            <pc:sldMk cId="2248878936" sldId="2219"/>
            <ac:spMk id="22" creationId="{6228C0F4-10C7-9303-5738-E61687DF899F}"/>
          </ac:spMkLst>
        </pc:spChg>
        <pc:spChg chg="add mod">
          <ac:chgData name="안성준" userId="6d9c5551-d4d4-4b80-89d1-ffd49af233a7" providerId="ADAL" clId="{B0153203-47C1-4CE9-AC82-3E3858BD0C28}" dt="2025-06-25T02:00:53.412" v="14945" actId="1035"/>
          <ac:spMkLst>
            <pc:docMk/>
            <pc:sldMk cId="2248878936" sldId="2219"/>
            <ac:spMk id="23" creationId="{0C406559-1EEA-E037-9539-AA97365D31D7}"/>
          </ac:spMkLst>
        </pc:spChg>
        <pc:spChg chg="add mod">
          <ac:chgData name="안성준" userId="6d9c5551-d4d4-4b80-89d1-ffd49af233a7" providerId="ADAL" clId="{B0153203-47C1-4CE9-AC82-3E3858BD0C28}" dt="2025-06-25T02:00:57.455" v="14988" actId="1038"/>
          <ac:spMkLst>
            <pc:docMk/>
            <pc:sldMk cId="2248878936" sldId="2219"/>
            <ac:spMk id="24" creationId="{A47A6869-3B79-E160-E502-E6356314823E}"/>
          </ac:spMkLst>
        </pc:spChg>
        <pc:spChg chg="add mod">
          <ac:chgData name="안성준" userId="6d9c5551-d4d4-4b80-89d1-ffd49af233a7" providerId="ADAL" clId="{B0153203-47C1-4CE9-AC82-3E3858BD0C28}" dt="2025-06-25T02:01:07.096" v="15060" actId="1038"/>
          <ac:spMkLst>
            <pc:docMk/>
            <pc:sldMk cId="2248878936" sldId="2219"/>
            <ac:spMk id="25" creationId="{53DB03E1-96FE-6974-3802-8A43CB15093A}"/>
          </ac:spMkLst>
        </pc:spChg>
        <pc:spChg chg="add mod">
          <ac:chgData name="안성준" userId="6d9c5551-d4d4-4b80-89d1-ffd49af233a7" providerId="ADAL" clId="{B0153203-47C1-4CE9-AC82-3E3858BD0C28}" dt="2025-06-25T02:01:32.177" v="15223" actId="14100"/>
          <ac:spMkLst>
            <pc:docMk/>
            <pc:sldMk cId="2248878936" sldId="2219"/>
            <ac:spMk id="26" creationId="{419BD45E-4663-AE10-6F34-5CC3F1D88ACA}"/>
          </ac:spMkLst>
        </pc:spChg>
        <pc:spChg chg="add mod">
          <ac:chgData name="안성준" userId="6d9c5551-d4d4-4b80-89d1-ffd49af233a7" providerId="ADAL" clId="{B0153203-47C1-4CE9-AC82-3E3858BD0C28}" dt="2025-06-25T02:01:25.061" v="15222" actId="1037"/>
          <ac:spMkLst>
            <pc:docMk/>
            <pc:sldMk cId="2248878936" sldId="2219"/>
            <ac:spMk id="27" creationId="{027971A5-3639-B0A6-07A9-84423B539E0D}"/>
          </ac:spMkLst>
        </pc:spChg>
        <pc:spChg chg="add mod">
          <ac:chgData name="안성준" userId="6d9c5551-d4d4-4b80-89d1-ffd49af233a7" providerId="ADAL" clId="{B0153203-47C1-4CE9-AC82-3E3858BD0C28}" dt="2025-06-25T02:01:49.610" v="15277" actId="1037"/>
          <ac:spMkLst>
            <pc:docMk/>
            <pc:sldMk cId="2248878936" sldId="2219"/>
            <ac:spMk id="28" creationId="{0704D912-D108-CD17-85F4-FB71733FFA5B}"/>
          </ac:spMkLst>
        </pc:spChg>
        <pc:grpChg chg="mod">
          <ac:chgData name="안성준" userId="6d9c5551-d4d4-4b80-89d1-ffd49af233a7" providerId="ADAL" clId="{B0153203-47C1-4CE9-AC82-3E3858BD0C28}" dt="2025-06-25T02:05:47.791" v="15406" actId="1036"/>
          <ac:grpSpMkLst>
            <pc:docMk/>
            <pc:sldMk cId="2248878936" sldId="2219"/>
            <ac:grpSpMk id="6" creationId="{88A93F4F-2077-2FB2-66F3-37D9F50BDB85}"/>
          </ac:grpSpMkLst>
        </pc:grpChg>
        <pc:picChg chg="add mod ord">
          <ac:chgData name="안성준" userId="6d9c5551-d4d4-4b80-89d1-ffd49af233a7" providerId="ADAL" clId="{B0153203-47C1-4CE9-AC82-3E3858BD0C28}" dt="2025-06-25T01:59:37.838" v="14604" actId="167"/>
          <ac:picMkLst>
            <pc:docMk/>
            <pc:sldMk cId="2248878936" sldId="2219"/>
            <ac:picMk id="9" creationId="{25CBC880-3617-8625-9D41-494C6C218CFB}"/>
          </ac:picMkLst>
        </pc:picChg>
        <pc:picChg chg="add mod">
          <ac:chgData name="안성준" userId="6d9c5551-d4d4-4b80-89d1-ffd49af233a7" providerId="ADAL" clId="{B0153203-47C1-4CE9-AC82-3E3858BD0C28}" dt="2025-06-25T01:59:05.683" v="14596" actId="1035"/>
          <ac:picMkLst>
            <pc:docMk/>
            <pc:sldMk cId="2248878936" sldId="2219"/>
            <ac:picMk id="14" creationId="{F6D35A9F-642F-D092-EEE2-1C6ACB1E5F7B}"/>
          </ac:picMkLst>
        </pc:picChg>
        <pc:picChg chg="add mod">
          <ac:chgData name="안성준" userId="6d9c5551-d4d4-4b80-89d1-ffd49af233a7" providerId="ADAL" clId="{B0153203-47C1-4CE9-AC82-3E3858BD0C28}" dt="2025-06-25T01:59:43.450" v="14612" actId="1035"/>
          <ac:picMkLst>
            <pc:docMk/>
            <pc:sldMk cId="2248878936" sldId="2219"/>
            <ac:picMk id="16" creationId="{B68187AB-9972-FE7E-5E0B-7B00C8CC9340}"/>
          </ac:picMkLst>
        </pc:picChg>
        <pc:picChg chg="add mod">
          <ac:chgData name="안성준" userId="6d9c5551-d4d4-4b80-89d1-ffd49af233a7" providerId="ADAL" clId="{B0153203-47C1-4CE9-AC82-3E3858BD0C28}" dt="2025-06-25T01:59:43.450" v="14612" actId="1035"/>
          <ac:picMkLst>
            <pc:docMk/>
            <pc:sldMk cId="2248878936" sldId="2219"/>
            <ac:picMk id="17" creationId="{86CA9201-405A-4B62-0C7A-932A30A4A889}"/>
          </ac:picMkLst>
        </pc:picChg>
        <pc:picChg chg="add mod">
          <ac:chgData name="안성준" userId="6d9c5551-d4d4-4b80-89d1-ffd49af233a7" providerId="ADAL" clId="{B0153203-47C1-4CE9-AC82-3E3858BD0C28}" dt="2025-06-25T02:01:33.485" v="15225" actId="1076"/>
          <ac:picMkLst>
            <pc:docMk/>
            <pc:sldMk cId="2248878936" sldId="2219"/>
            <ac:picMk id="19" creationId="{B058B52E-5417-917D-8D48-1CF45A3C0ED5}"/>
          </ac:picMkLst>
        </pc:picChg>
      </pc:sldChg>
      <pc:sldChg chg="addSp delSp modSp add mod ord">
        <pc:chgData name="안성준" userId="6d9c5551-d4d4-4b80-89d1-ffd49af233a7" providerId="ADAL" clId="{B0153203-47C1-4CE9-AC82-3E3858BD0C28}" dt="2025-06-27T07:40:05.464" v="37130" actId="20577"/>
        <pc:sldMkLst>
          <pc:docMk/>
          <pc:sldMk cId="263351867" sldId="2220"/>
        </pc:sldMkLst>
        <pc:spChg chg="mod">
          <ac:chgData name="안성준" userId="6d9c5551-d4d4-4b80-89d1-ffd49af233a7" providerId="ADAL" clId="{B0153203-47C1-4CE9-AC82-3E3858BD0C28}" dt="2025-06-25T02:11:25.318" v="16153"/>
          <ac:spMkLst>
            <pc:docMk/>
            <pc:sldMk cId="263351867" sldId="2220"/>
            <ac:spMk id="4" creationId="{B1C8B53B-BF06-B3D5-36B8-B0D99FB6ECB6}"/>
          </ac:spMkLst>
        </pc:spChg>
        <pc:spChg chg="mod">
          <ac:chgData name="안성준" userId="6d9c5551-d4d4-4b80-89d1-ffd49af233a7" providerId="ADAL" clId="{B0153203-47C1-4CE9-AC82-3E3858BD0C28}" dt="2025-06-25T02:11:59.972" v="16185" actId="207"/>
          <ac:spMkLst>
            <pc:docMk/>
            <pc:sldMk cId="263351867" sldId="2220"/>
            <ac:spMk id="5" creationId="{30DD76C7-8DC9-912A-921F-925DA593FEAA}"/>
          </ac:spMkLst>
        </pc:spChg>
        <pc:spChg chg="mod">
          <ac:chgData name="안성준" userId="6d9c5551-d4d4-4b80-89d1-ffd49af233a7" providerId="ADAL" clId="{B0153203-47C1-4CE9-AC82-3E3858BD0C28}" dt="2025-06-25T02:12:04.020" v="16187"/>
          <ac:spMkLst>
            <pc:docMk/>
            <pc:sldMk cId="263351867" sldId="2220"/>
            <ac:spMk id="7" creationId="{5419B289-2D4C-45DB-6B91-515946F2BAE8}"/>
          </ac:spMkLst>
        </pc:spChg>
        <pc:spChg chg="mod">
          <ac:chgData name="안성준" userId="6d9c5551-d4d4-4b80-89d1-ffd49af233a7" providerId="ADAL" clId="{B0153203-47C1-4CE9-AC82-3E3858BD0C28}" dt="2025-06-25T02:12:43.937" v="16258"/>
          <ac:spMkLst>
            <pc:docMk/>
            <pc:sldMk cId="263351867" sldId="2220"/>
            <ac:spMk id="11" creationId="{A8E473A6-7EA5-7344-E1B0-B1E6364FC075}"/>
          </ac:spMkLst>
        </pc:spChg>
        <pc:spChg chg="mod">
          <ac:chgData name="안성준" userId="6d9c5551-d4d4-4b80-89d1-ffd49af233a7" providerId="ADAL" clId="{B0153203-47C1-4CE9-AC82-3E3858BD0C28}" dt="2025-06-25T02:12:20.888" v="16221" actId="207"/>
          <ac:spMkLst>
            <pc:docMk/>
            <pc:sldMk cId="263351867" sldId="2220"/>
            <ac:spMk id="13" creationId="{DB15CB5C-01E1-43AF-70EB-0A08E5DA8C82}"/>
          </ac:spMkLst>
        </pc:spChg>
        <pc:spChg chg="mod">
          <ac:chgData name="안성준" userId="6d9c5551-d4d4-4b80-89d1-ffd49af233a7" providerId="ADAL" clId="{B0153203-47C1-4CE9-AC82-3E3858BD0C28}" dt="2025-06-25T02:12:34.603" v="16253"/>
          <ac:spMkLst>
            <pc:docMk/>
            <pc:sldMk cId="263351867" sldId="2220"/>
            <ac:spMk id="15" creationId="{0B72F974-1BE1-9828-37BE-2353DBCFEA6A}"/>
          </ac:spMkLst>
        </pc:spChg>
        <pc:spChg chg="mod">
          <ac:chgData name="안성준" userId="6d9c5551-d4d4-4b80-89d1-ffd49af233a7" providerId="ADAL" clId="{B0153203-47C1-4CE9-AC82-3E3858BD0C28}" dt="2025-06-25T02:12:38.254" v="16256"/>
          <ac:spMkLst>
            <pc:docMk/>
            <pc:sldMk cId="263351867" sldId="2220"/>
            <ac:spMk id="20" creationId="{BBCE498A-7B2F-3264-2ED4-46126E415FBF}"/>
          </ac:spMkLst>
        </pc:spChg>
        <pc:spChg chg="mod">
          <ac:chgData name="안성준" userId="6d9c5551-d4d4-4b80-89d1-ffd49af233a7" providerId="ADAL" clId="{B0153203-47C1-4CE9-AC82-3E3858BD0C28}" dt="2025-06-27T07:40:05.464" v="37130" actId="20577"/>
          <ac:spMkLst>
            <pc:docMk/>
            <pc:sldMk cId="263351867" sldId="2220"/>
            <ac:spMk id="21" creationId="{735AAD2B-7A96-D7E6-057E-79A30AB8B1B2}"/>
          </ac:spMkLst>
        </pc:spChg>
        <pc:grpChg chg="mod">
          <ac:chgData name="안성준" userId="6d9c5551-d4d4-4b80-89d1-ffd49af233a7" providerId="ADAL" clId="{B0153203-47C1-4CE9-AC82-3E3858BD0C28}" dt="2025-06-25T02:12:47.552" v="16273" actId="1035"/>
          <ac:grpSpMkLst>
            <pc:docMk/>
            <pc:sldMk cId="263351867" sldId="2220"/>
            <ac:grpSpMk id="3" creationId="{F48C621E-9E5D-1391-EE43-A1D7E0F9B40E}"/>
          </ac:grpSpMkLst>
        </pc:grpChg>
        <pc:grpChg chg="mod">
          <ac:chgData name="안성준" userId="6d9c5551-d4d4-4b80-89d1-ffd49af233a7" providerId="ADAL" clId="{B0153203-47C1-4CE9-AC82-3E3858BD0C28}" dt="2025-06-25T02:12:48.917" v="16275" actId="1035"/>
          <ac:grpSpMkLst>
            <pc:docMk/>
            <pc:sldMk cId="263351867" sldId="2220"/>
            <ac:grpSpMk id="6" creationId="{3272D3F6-10C6-8B60-7973-70A98D9199FF}"/>
          </ac:grpSpMkLst>
        </pc:grpChg>
      </pc:sldChg>
      <pc:sldChg chg="add del">
        <pc:chgData name="안성준" userId="6d9c5551-d4d4-4b80-89d1-ffd49af233a7" providerId="ADAL" clId="{B0153203-47C1-4CE9-AC82-3E3858BD0C28}" dt="2025-06-24T08:33:44.939" v="12230" actId="47"/>
        <pc:sldMkLst>
          <pc:docMk/>
          <pc:sldMk cId="1561943253" sldId="2220"/>
        </pc:sldMkLst>
      </pc:sldChg>
      <pc:sldChg chg="add del">
        <pc:chgData name="안성준" userId="6d9c5551-d4d4-4b80-89d1-ffd49af233a7" providerId="ADAL" clId="{B0153203-47C1-4CE9-AC82-3E3858BD0C28}" dt="2025-06-24T08:33:46.292" v="12231" actId="47"/>
        <pc:sldMkLst>
          <pc:docMk/>
          <pc:sldMk cId="150759537" sldId="2221"/>
        </pc:sldMkLst>
      </pc:sldChg>
      <pc:sldChg chg="addSp modSp add mod ord modShow">
        <pc:chgData name="안성준" userId="6d9c5551-d4d4-4b80-89d1-ffd49af233a7" providerId="ADAL" clId="{B0153203-47C1-4CE9-AC82-3E3858BD0C28}" dt="2025-06-27T01:00:21.305" v="32685" actId="729"/>
        <pc:sldMkLst>
          <pc:docMk/>
          <pc:sldMk cId="4112043920" sldId="2221"/>
        </pc:sldMkLst>
        <pc:spChg chg="mod">
          <ac:chgData name="안성준" userId="6d9c5551-d4d4-4b80-89d1-ffd49af233a7" providerId="ADAL" clId="{B0153203-47C1-4CE9-AC82-3E3858BD0C28}" dt="2025-06-25T05:39:40.538" v="24092"/>
          <ac:spMkLst>
            <pc:docMk/>
            <pc:sldMk cId="4112043920" sldId="2221"/>
            <ac:spMk id="4" creationId="{6AA37061-8172-A3BF-E4DA-01B6929C8325}"/>
          </ac:spMkLst>
        </pc:spChg>
        <pc:spChg chg="mod">
          <ac:chgData name="안성준" userId="6d9c5551-d4d4-4b80-89d1-ffd49af233a7" providerId="ADAL" clId="{B0153203-47C1-4CE9-AC82-3E3858BD0C28}" dt="2025-06-25T05:39:53.839" v="24097" actId="207"/>
          <ac:spMkLst>
            <pc:docMk/>
            <pc:sldMk cId="4112043920" sldId="2221"/>
            <ac:spMk id="5" creationId="{DB51E579-321C-BE23-21CA-DBB211114A5B}"/>
          </ac:spMkLst>
        </pc:spChg>
        <pc:spChg chg="mod">
          <ac:chgData name="안성준" userId="6d9c5551-d4d4-4b80-89d1-ffd49af233a7" providerId="ADAL" clId="{B0153203-47C1-4CE9-AC82-3E3858BD0C28}" dt="2025-06-25T05:39:46.104" v="24094"/>
          <ac:spMkLst>
            <pc:docMk/>
            <pc:sldMk cId="4112043920" sldId="2221"/>
            <ac:spMk id="7" creationId="{B39A8462-E254-F7B5-E012-D164B97C49F9}"/>
          </ac:spMkLst>
        </pc:spChg>
        <pc:spChg chg="mod">
          <ac:chgData name="안성준" userId="6d9c5551-d4d4-4b80-89d1-ffd49af233a7" providerId="ADAL" clId="{B0153203-47C1-4CE9-AC82-3E3858BD0C28}" dt="2025-06-25T05:40:35.026" v="24131"/>
          <ac:spMkLst>
            <pc:docMk/>
            <pc:sldMk cId="4112043920" sldId="2221"/>
            <ac:spMk id="11" creationId="{40CF0120-606C-1D3D-BEC3-F3380A361650}"/>
          </ac:spMkLst>
        </pc:spChg>
        <pc:spChg chg="mod">
          <ac:chgData name="안성준" userId="6d9c5551-d4d4-4b80-89d1-ffd49af233a7" providerId="ADAL" clId="{B0153203-47C1-4CE9-AC82-3E3858BD0C28}" dt="2025-06-25T05:39:49.743" v="24096" actId="400"/>
          <ac:spMkLst>
            <pc:docMk/>
            <pc:sldMk cId="4112043920" sldId="2221"/>
            <ac:spMk id="13" creationId="{13671926-7764-4EAD-B9A7-B5A7D862596E}"/>
          </ac:spMkLst>
        </pc:spChg>
        <pc:spChg chg="mod">
          <ac:chgData name="안성준" userId="6d9c5551-d4d4-4b80-89d1-ffd49af233a7" providerId="ADAL" clId="{B0153203-47C1-4CE9-AC82-3E3858BD0C28}" dt="2025-06-25T05:40:11.013" v="24127"/>
          <ac:spMkLst>
            <pc:docMk/>
            <pc:sldMk cId="4112043920" sldId="2221"/>
            <ac:spMk id="15" creationId="{CB9961F7-5BF7-96C7-9378-D42A3390297A}"/>
          </ac:spMkLst>
        </pc:spChg>
        <pc:spChg chg="mod">
          <ac:chgData name="안성준" userId="6d9c5551-d4d4-4b80-89d1-ffd49af233a7" providerId="ADAL" clId="{B0153203-47C1-4CE9-AC82-3E3858BD0C28}" dt="2025-06-25T05:41:40.237" v="24285" actId="20577"/>
          <ac:spMkLst>
            <pc:docMk/>
            <pc:sldMk cId="4112043920" sldId="2221"/>
            <ac:spMk id="20" creationId="{EA678FD6-F4A7-77DD-F09D-1E0DCDB7C3BA}"/>
          </ac:spMkLst>
        </pc:spChg>
        <pc:grpChg chg="mod">
          <ac:chgData name="안성준" userId="6d9c5551-d4d4-4b80-89d1-ffd49af233a7" providerId="ADAL" clId="{B0153203-47C1-4CE9-AC82-3E3858BD0C28}" dt="2025-06-25T05:39:40.538" v="24092"/>
          <ac:grpSpMkLst>
            <pc:docMk/>
            <pc:sldMk cId="4112043920" sldId="2221"/>
            <ac:grpSpMk id="3" creationId="{040A00AC-7C3B-0B4B-9386-6ABFFD5BB754}"/>
          </ac:grpSpMkLst>
        </pc:grpChg>
        <pc:grpChg chg="mod">
          <ac:chgData name="안성준" userId="6d9c5551-d4d4-4b80-89d1-ffd49af233a7" providerId="ADAL" clId="{B0153203-47C1-4CE9-AC82-3E3858BD0C28}" dt="2025-06-25T05:39:57.170" v="24121" actId="1036"/>
          <ac:grpSpMkLst>
            <pc:docMk/>
            <pc:sldMk cId="4112043920" sldId="2221"/>
            <ac:grpSpMk id="6" creationId="{E4D2CD3A-8ED3-37AE-614F-BB026D952D45}"/>
          </ac:grpSpMkLst>
        </pc:grpChg>
      </pc:sldChg>
      <pc:sldChg chg="addSp modSp add mod ord">
        <pc:chgData name="안성준" userId="6d9c5551-d4d4-4b80-89d1-ffd49af233a7" providerId="ADAL" clId="{B0153203-47C1-4CE9-AC82-3E3858BD0C28}" dt="2025-06-27T07:25:29.499" v="36980" actId="20577"/>
        <pc:sldMkLst>
          <pc:docMk/>
          <pc:sldMk cId="2153939937" sldId="2222"/>
        </pc:sldMkLst>
        <pc:spChg chg="mod">
          <ac:chgData name="안성준" userId="6d9c5551-d4d4-4b80-89d1-ffd49af233a7" providerId="ADAL" clId="{B0153203-47C1-4CE9-AC82-3E3858BD0C28}" dt="2025-06-25T02:22:59.167" v="16530"/>
          <ac:spMkLst>
            <pc:docMk/>
            <pc:sldMk cId="2153939937" sldId="2222"/>
            <ac:spMk id="4" creationId="{42865AFD-9DB9-820E-9730-09E2256CDD71}"/>
          </ac:spMkLst>
        </pc:spChg>
        <pc:spChg chg="mod">
          <ac:chgData name="안성준" userId="6d9c5551-d4d4-4b80-89d1-ffd49af233a7" providerId="ADAL" clId="{B0153203-47C1-4CE9-AC82-3E3858BD0C28}" dt="2025-06-25T02:25:37.361" v="16733" actId="207"/>
          <ac:spMkLst>
            <pc:docMk/>
            <pc:sldMk cId="2153939937" sldId="2222"/>
            <ac:spMk id="5" creationId="{D993837A-A6B0-E7DC-AFD1-B98E60571547}"/>
          </ac:spMkLst>
        </pc:spChg>
        <pc:spChg chg="mod">
          <ac:chgData name="안성준" userId="6d9c5551-d4d4-4b80-89d1-ffd49af233a7" providerId="ADAL" clId="{B0153203-47C1-4CE9-AC82-3E3858BD0C28}" dt="2025-06-25T02:25:30.577" v="16729"/>
          <ac:spMkLst>
            <pc:docMk/>
            <pc:sldMk cId="2153939937" sldId="2222"/>
            <ac:spMk id="7" creationId="{560836CD-7551-366C-B308-406DEECB207A}"/>
          </ac:spMkLst>
        </pc:spChg>
        <pc:spChg chg="mod">
          <ac:chgData name="안성준" userId="6d9c5551-d4d4-4b80-89d1-ffd49af233a7" providerId="ADAL" clId="{B0153203-47C1-4CE9-AC82-3E3858BD0C28}" dt="2025-06-25T02:23:49.669" v="16609"/>
          <ac:spMkLst>
            <pc:docMk/>
            <pc:sldMk cId="2153939937" sldId="2222"/>
            <ac:spMk id="11" creationId="{89B52B95-63E0-9027-3139-136374A6E366}"/>
          </ac:spMkLst>
        </pc:spChg>
        <pc:spChg chg="mod">
          <ac:chgData name="안성준" userId="6d9c5551-d4d4-4b80-89d1-ffd49af233a7" providerId="ADAL" clId="{B0153203-47C1-4CE9-AC82-3E3858BD0C28}" dt="2025-06-25T02:25:41.704" v="16734" actId="207"/>
          <ac:spMkLst>
            <pc:docMk/>
            <pc:sldMk cId="2153939937" sldId="2222"/>
            <ac:spMk id="13" creationId="{5EA32CB4-42BF-9984-0619-52510175F73E}"/>
          </ac:spMkLst>
        </pc:spChg>
        <pc:spChg chg="add mod">
          <ac:chgData name="안성준" userId="6d9c5551-d4d4-4b80-89d1-ffd49af233a7" providerId="ADAL" clId="{B0153203-47C1-4CE9-AC82-3E3858BD0C28}" dt="2025-06-25T02:24:18.683" v="16690" actId="14100"/>
          <ac:spMkLst>
            <pc:docMk/>
            <pc:sldMk cId="2153939937" sldId="2222"/>
            <ac:spMk id="14" creationId="{7E90F198-27D8-00DC-A024-A27B7235FE1F}"/>
          </ac:spMkLst>
        </pc:spChg>
        <pc:spChg chg="mod">
          <ac:chgData name="안성준" userId="6d9c5551-d4d4-4b80-89d1-ffd49af233a7" providerId="ADAL" clId="{B0153203-47C1-4CE9-AC82-3E3858BD0C28}" dt="2025-06-25T02:23:42.525" v="16607"/>
          <ac:spMkLst>
            <pc:docMk/>
            <pc:sldMk cId="2153939937" sldId="2222"/>
            <ac:spMk id="15" creationId="{5FECD70E-422D-C4A2-82A8-0560F93AB33D}"/>
          </ac:spMkLst>
        </pc:spChg>
        <pc:spChg chg="mod">
          <ac:chgData name="안성준" userId="6d9c5551-d4d4-4b80-89d1-ffd49af233a7" providerId="ADAL" clId="{B0153203-47C1-4CE9-AC82-3E3858BD0C28}" dt="2025-06-25T02:23:55.206" v="16612"/>
          <ac:spMkLst>
            <pc:docMk/>
            <pc:sldMk cId="2153939937" sldId="2222"/>
            <ac:spMk id="20" creationId="{8EA4D0DC-305A-F3D9-2E2F-9B0773FD07EB}"/>
          </ac:spMkLst>
        </pc:spChg>
        <pc:spChg chg="mod">
          <ac:chgData name="안성준" userId="6d9c5551-d4d4-4b80-89d1-ffd49af233a7" providerId="ADAL" clId="{B0153203-47C1-4CE9-AC82-3E3858BD0C28}" dt="2025-06-27T07:25:29.499" v="36980" actId="20577"/>
          <ac:spMkLst>
            <pc:docMk/>
            <pc:sldMk cId="2153939937" sldId="2222"/>
            <ac:spMk id="21" creationId="{339CDA0B-F435-FEE4-8ED6-895EE531C941}"/>
          </ac:spMkLst>
        </pc:spChg>
        <pc:grpChg chg="mod">
          <ac:chgData name="안성준" userId="6d9c5551-d4d4-4b80-89d1-ffd49af233a7" providerId="ADAL" clId="{B0153203-47C1-4CE9-AC82-3E3858BD0C28}" dt="2025-06-25T02:25:48.234" v="16774" actId="1035"/>
          <ac:grpSpMkLst>
            <pc:docMk/>
            <pc:sldMk cId="2153939937" sldId="2222"/>
            <ac:grpSpMk id="3" creationId="{461DD285-2A31-88B8-73B5-38CAC31CFA8C}"/>
          </ac:grpSpMkLst>
        </pc:grpChg>
        <pc:grpChg chg="mod">
          <ac:chgData name="안성준" userId="6d9c5551-d4d4-4b80-89d1-ffd49af233a7" providerId="ADAL" clId="{B0153203-47C1-4CE9-AC82-3E3858BD0C28}" dt="2025-06-25T02:25:48.234" v="16774" actId="1035"/>
          <ac:grpSpMkLst>
            <pc:docMk/>
            <pc:sldMk cId="2153939937" sldId="2222"/>
            <ac:grpSpMk id="6" creationId="{9BBB7709-F765-7616-2D96-86E784895C1C}"/>
          </ac:grpSpMkLst>
        </pc:grpChg>
        <pc:picChg chg="add mod">
          <ac:chgData name="안성준" userId="6d9c5551-d4d4-4b80-89d1-ffd49af233a7" providerId="ADAL" clId="{B0153203-47C1-4CE9-AC82-3E3858BD0C28}" dt="2025-06-25T02:18:45.647" v="16403" actId="1035"/>
          <ac:picMkLst>
            <pc:docMk/>
            <pc:sldMk cId="2153939937" sldId="2222"/>
            <ac:picMk id="9" creationId="{4C8B3A77-6189-4E66-CCCE-CD6D17FB9F3A}"/>
          </ac:picMkLst>
        </pc:picChg>
      </pc:sldChg>
      <pc:sldChg chg="add del">
        <pc:chgData name="안성준" userId="6d9c5551-d4d4-4b80-89d1-ffd49af233a7" providerId="ADAL" clId="{B0153203-47C1-4CE9-AC82-3E3858BD0C28}" dt="2025-06-24T08:33:47.330" v="12232" actId="47"/>
        <pc:sldMkLst>
          <pc:docMk/>
          <pc:sldMk cId="2542682099" sldId="2222"/>
        </pc:sldMkLst>
      </pc:sldChg>
      <pc:sldChg chg="addSp modSp add mod">
        <pc:chgData name="안성준" userId="6d9c5551-d4d4-4b80-89d1-ffd49af233a7" providerId="ADAL" clId="{B0153203-47C1-4CE9-AC82-3E3858BD0C28}" dt="2025-06-27T07:40:10.745" v="37133" actId="20577"/>
        <pc:sldMkLst>
          <pc:docMk/>
          <pc:sldMk cId="854479217" sldId="2223"/>
        </pc:sldMkLst>
        <pc:spChg chg="mod">
          <ac:chgData name="안성준" userId="6d9c5551-d4d4-4b80-89d1-ffd49af233a7" providerId="ADAL" clId="{B0153203-47C1-4CE9-AC82-3E3858BD0C28}" dt="2025-06-25T02:26:50.644" v="16920"/>
          <ac:spMkLst>
            <pc:docMk/>
            <pc:sldMk cId="854479217" sldId="2223"/>
            <ac:spMk id="4" creationId="{7EFEF341-76F7-7E21-9827-700EE235EF8A}"/>
          </ac:spMkLst>
        </pc:spChg>
        <pc:spChg chg="mod">
          <ac:chgData name="안성준" userId="6d9c5551-d4d4-4b80-89d1-ffd49af233a7" providerId="ADAL" clId="{B0153203-47C1-4CE9-AC82-3E3858BD0C28}" dt="2025-06-25T02:27:34.323" v="17000" actId="207"/>
          <ac:spMkLst>
            <pc:docMk/>
            <pc:sldMk cId="854479217" sldId="2223"/>
            <ac:spMk id="5" creationId="{EAB7C360-25B3-448F-0745-2F2E8CEDBD33}"/>
          </ac:spMkLst>
        </pc:spChg>
        <pc:spChg chg="mod">
          <ac:chgData name="안성준" userId="6d9c5551-d4d4-4b80-89d1-ffd49af233a7" providerId="ADAL" clId="{B0153203-47C1-4CE9-AC82-3E3858BD0C28}" dt="2025-06-25T02:27:17.089" v="16958"/>
          <ac:spMkLst>
            <pc:docMk/>
            <pc:sldMk cId="854479217" sldId="2223"/>
            <ac:spMk id="7" creationId="{6BF24698-1250-1DD1-4AD1-2A06B57ADA7E}"/>
          </ac:spMkLst>
        </pc:spChg>
        <pc:spChg chg="mod">
          <ac:chgData name="안성준" userId="6d9c5551-d4d4-4b80-89d1-ffd49af233a7" providerId="ADAL" clId="{B0153203-47C1-4CE9-AC82-3E3858BD0C28}" dt="2025-06-25T02:26:36.975" v="16919"/>
          <ac:spMkLst>
            <pc:docMk/>
            <pc:sldMk cId="854479217" sldId="2223"/>
            <ac:spMk id="11" creationId="{10106A3E-6B23-5A5A-3869-69B66195CF09}"/>
          </ac:spMkLst>
        </pc:spChg>
        <pc:spChg chg="mod">
          <ac:chgData name="안성준" userId="6d9c5551-d4d4-4b80-89d1-ffd49af233a7" providerId="ADAL" clId="{B0153203-47C1-4CE9-AC82-3E3858BD0C28}" dt="2025-06-25T02:27:27.477" v="16999" actId="207"/>
          <ac:spMkLst>
            <pc:docMk/>
            <pc:sldMk cId="854479217" sldId="2223"/>
            <ac:spMk id="13" creationId="{A248A8B7-D682-4872-35F8-2F4E729AF5CE}"/>
          </ac:spMkLst>
        </pc:spChg>
        <pc:spChg chg="add mod">
          <ac:chgData name="안성준" userId="6d9c5551-d4d4-4b80-89d1-ffd49af233a7" providerId="ADAL" clId="{B0153203-47C1-4CE9-AC82-3E3858BD0C28}" dt="2025-06-25T02:26:10.314" v="16914" actId="1036"/>
          <ac:spMkLst>
            <pc:docMk/>
            <pc:sldMk cId="854479217" sldId="2223"/>
            <ac:spMk id="14" creationId="{8577B151-2DB8-9483-4915-D368DEE18BB8}"/>
          </ac:spMkLst>
        </pc:spChg>
        <pc:spChg chg="mod">
          <ac:chgData name="안성준" userId="6d9c5551-d4d4-4b80-89d1-ffd49af233a7" providerId="ADAL" clId="{B0153203-47C1-4CE9-AC82-3E3858BD0C28}" dt="2025-06-25T02:26:32.074" v="16918"/>
          <ac:spMkLst>
            <pc:docMk/>
            <pc:sldMk cId="854479217" sldId="2223"/>
            <ac:spMk id="15" creationId="{3728E87E-D601-E18B-4268-B7E1B34E55A6}"/>
          </ac:spMkLst>
        </pc:spChg>
        <pc:spChg chg="mod">
          <ac:chgData name="안성준" userId="6d9c5551-d4d4-4b80-89d1-ffd49af233a7" providerId="ADAL" clId="{B0153203-47C1-4CE9-AC82-3E3858BD0C28}" dt="2025-06-25T02:26:27.809" v="16917"/>
          <ac:spMkLst>
            <pc:docMk/>
            <pc:sldMk cId="854479217" sldId="2223"/>
            <ac:spMk id="20" creationId="{6E3EA962-FBAF-7F85-BBC9-683C79FE1D00}"/>
          </ac:spMkLst>
        </pc:spChg>
        <pc:spChg chg="mod">
          <ac:chgData name="안성준" userId="6d9c5551-d4d4-4b80-89d1-ffd49af233a7" providerId="ADAL" clId="{B0153203-47C1-4CE9-AC82-3E3858BD0C28}" dt="2025-06-27T07:40:10.745" v="37133" actId="20577"/>
          <ac:spMkLst>
            <pc:docMk/>
            <pc:sldMk cId="854479217" sldId="2223"/>
            <ac:spMk id="21" creationId="{4D2C619F-FDBC-4BC2-DA17-8AD30CC10E35}"/>
          </ac:spMkLst>
        </pc:spChg>
        <pc:grpChg chg="mod">
          <ac:chgData name="안성준" userId="6d9c5551-d4d4-4b80-89d1-ffd49af233a7" providerId="ADAL" clId="{B0153203-47C1-4CE9-AC82-3E3858BD0C28}" dt="2025-06-25T02:27:37.111" v="17014" actId="1035"/>
          <ac:grpSpMkLst>
            <pc:docMk/>
            <pc:sldMk cId="854479217" sldId="2223"/>
            <ac:grpSpMk id="3" creationId="{D7D91C05-EFFA-6BBA-1325-19059F452B59}"/>
          </ac:grpSpMkLst>
        </pc:grpChg>
        <pc:grpChg chg="mod">
          <ac:chgData name="안성준" userId="6d9c5551-d4d4-4b80-89d1-ffd49af233a7" providerId="ADAL" clId="{B0153203-47C1-4CE9-AC82-3E3858BD0C28}" dt="2025-06-25T02:27:39.368" v="17035" actId="1035"/>
          <ac:grpSpMkLst>
            <pc:docMk/>
            <pc:sldMk cId="854479217" sldId="2223"/>
            <ac:grpSpMk id="6" creationId="{1D701654-5FF1-207C-4763-386178DFE0FE}"/>
          </ac:grpSpMkLst>
        </pc:grpChg>
        <pc:picChg chg="add mod">
          <ac:chgData name="안성준" userId="6d9c5551-d4d4-4b80-89d1-ffd49af233a7" providerId="ADAL" clId="{B0153203-47C1-4CE9-AC82-3E3858BD0C28}" dt="2025-06-25T02:13:39.447" v="16309" actId="1035"/>
          <ac:picMkLst>
            <pc:docMk/>
            <pc:sldMk cId="854479217" sldId="2223"/>
            <ac:picMk id="9" creationId="{B6D3356B-4830-F0C2-84CC-E30393EB4AE2}"/>
          </ac:picMkLst>
        </pc:picChg>
      </pc:sldChg>
      <pc:sldChg chg="addSp modSp add mod">
        <pc:chgData name="안성준" userId="6d9c5551-d4d4-4b80-89d1-ffd49af233a7" providerId="ADAL" clId="{B0153203-47C1-4CE9-AC82-3E3858BD0C28}" dt="2025-06-27T07:40:18.418" v="37137"/>
        <pc:sldMkLst>
          <pc:docMk/>
          <pc:sldMk cId="3644342150" sldId="2224"/>
        </pc:sldMkLst>
        <pc:spChg chg="mod">
          <ac:chgData name="안성준" userId="6d9c5551-d4d4-4b80-89d1-ffd49af233a7" providerId="ADAL" clId="{B0153203-47C1-4CE9-AC82-3E3858BD0C28}" dt="2025-06-25T02:32:38.899" v="17746"/>
          <ac:spMkLst>
            <pc:docMk/>
            <pc:sldMk cId="3644342150" sldId="2224"/>
            <ac:spMk id="4" creationId="{5D149528-1168-CFA2-4353-426839173FA6}"/>
          </ac:spMkLst>
        </pc:spChg>
        <pc:spChg chg="mod">
          <ac:chgData name="안성준" userId="6d9c5551-d4d4-4b80-89d1-ffd49af233a7" providerId="ADAL" clId="{B0153203-47C1-4CE9-AC82-3E3858BD0C28}" dt="2025-06-25T02:33:30.673" v="17820" actId="113"/>
          <ac:spMkLst>
            <pc:docMk/>
            <pc:sldMk cId="3644342150" sldId="2224"/>
            <ac:spMk id="5" creationId="{028B0BEE-565E-BD64-2BD9-E1282C5B02FF}"/>
          </ac:spMkLst>
        </pc:spChg>
        <pc:spChg chg="mod">
          <ac:chgData name="안성준" userId="6d9c5551-d4d4-4b80-89d1-ffd49af233a7" providerId="ADAL" clId="{B0153203-47C1-4CE9-AC82-3E3858BD0C28}" dt="2025-06-25T02:33:34.485" v="17822"/>
          <ac:spMkLst>
            <pc:docMk/>
            <pc:sldMk cId="3644342150" sldId="2224"/>
            <ac:spMk id="7" creationId="{9DEC84FE-4FB3-89D7-457C-6DB1FFC54E20}"/>
          </ac:spMkLst>
        </pc:spChg>
        <pc:spChg chg="mod">
          <ac:chgData name="안성준" userId="6d9c5551-d4d4-4b80-89d1-ffd49af233a7" providerId="ADAL" clId="{B0153203-47C1-4CE9-AC82-3E3858BD0C28}" dt="2025-06-25T02:33:02.858" v="17780"/>
          <ac:spMkLst>
            <pc:docMk/>
            <pc:sldMk cId="3644342150" sldId="2224"/>
            <ac:spMk id="11" creationId="{DCCEDF0D-8387-B7CE-DC47-29566462BB47}"/>
          </ac:spMkLst>
        </pc:spChg>
        <pc:spChg chg="mod">
          <ac:chgData name="안성준" userId="6d9c5551-d4d4-4b80-89d1-ffd49af233a7" providerId="ADAL" clId="{B0153203-47C1-4CE9-AC82-3E3858BD0C28}" dt="2025-06-25T02:33:45.362" v="17862" actId="207"/>
          <ac:spMkLst>
            <pc:docMk/>
            <pc:sldMk cId="3644342150" sldId="2224"/>
            <ac:spMk id="13" creationId="{C6DCAECA-C7F8-FD9F-20C3-893E2BEA914F}"/>
          </ac:spMkLst>
        </pc:spChg>
        <pc:spChg chg="add mod">
          <ac:chgData name="안성준" userId="6d9c5551-d4d4-4b80-89d1-ffd49af233a7" providerId="ADAL" clId="{B0153203-47C1-4CE9-AC82-3E3858BD0C28}" dt="2025-06-25T02:32:28.669" v="17745" actId="1038"/>
          <ac:spMkLst>
            <pc:docMk/>
            <pc:sldMk cId="3644342150" sldId="2224"/>
            <ac:spMk id="14" creationId="{DA833D96-2FDC-FEBD-DFF7-E9D182E9585F}"/>
          </ac:spMkLst>
        </pc:spChg>
        <pc:spChg chg="mod">
          <ac:chgData name="안성준" userId="6d9c5551-d4d4-4b80-89d1-ffd49af233a7" providerId="ADAL" clId="{B0153203-47C1-4CE9-AC82-3E3858BD0C28}" dt="2025-06-25T02:32:54.454" v="17778"/>
          <ac:spMkLst>
            <pc:docMk/>
            <pc:sldMk cId="3644342150" sldId="2224"/>
            <ac:spMk id="15" creationId="{6E07B27F-FE66-C33E-27AA-1ABA46AF09A1}"/>
          </ac:spMkLst>
        </pc:spChg>
        <pc:spChg chg="mod">
          <ac:chgData name="안성준" userId="6d9c5551-d4d4-4b80-89d1-ffd49af233a7" providerId="ADAL" clId="{B0153203-47C1-4CE9-AC82-3E3858BD0C28}" dt="2025-06-25T02:33:13.717" v="17783"/>
          <ac:spMkLst>
            <pc:docMk/>
            <pc:sldMk cId="3644342150" sldId="2224"/>
            <ac:spMk id="20" creationId="{FA0E3D85-F53D-1628-A54A-E0BAF745B020}"/>
          </ac:spMkLst>
        </pc:spChg>
        <pc:spChg chg="mod">
          <ac:chgData name="안성준" userId="6d9c5551-d4d4-4b80-89d1-ffd49af233a7" providerId="ADAL" clId="{B0153203-47C1-4CE9-AC82-3E3858BD0C28}" dt="2025-06-27T07:40:18.418" v="37137"/>
          <ac:spMkLst>
            <pc:docMk/>
            <pc:sldMk cId="3644342150" sldId="2224"/>
            <ac:spMk id="21" creationId="{3AB72C21-AC06-FD58-0125-641515BD9036}"/>
          </ac:spMkLst>
        </pc:spChg>
        <pc:grpChg chg="mod">
          <ac:chgData name="안성준" userId="6d9c5551-d4d4-4b80-89d1-ffd49af233a7" providerId="ADAL" clId="{B0153203-47C1-4CE9-AC82-3E3858BD0C28}" dt="2025-06-25T02:33:58.038" v="17898" actId="1035"/>
          <ac:grpSpMkLst>
            <pc:docMk/>
            <pc:sldMk cId="3644342150" sldId="2224"/>
            <ac:grpSpMk id="3" creationId="{008FD0D9-B4EF-D278-819F-DE8CD98BD2C8}"/>
          </ac:grpSpMkLst>
        </pc:grpChg>
        <pc:grpChg chg="mod">
          <ac:chgData name="안성준" userId="6d9c5551-d4d4-4b80-89d1-ffd49af233a7" providerId="ADAL" clId="{B0153203-47C1-4CE9-AC82-3E3858BD0C28}" dt="2025-06-25T02:33:59.489" v="17906" actId="1036"/>
          <ac:grpSpMkLst>
            <pc:docMk/>
            <pc:sldMk cId="3644342150" sldId="2224"/>
            <ac:grpSpMk id="6" creationId="{FCB886D3-6A43-0DBD-88CA-072A09B8A9F8}"/>
          </ac:grpSpMkLst>
        </pc:grpChg>
        <pc:picChg chg="add mod">
          <ac:chgData name="안성준" userId="6d9c5551-d4d4-4b80-89d1-ffd49af233a7" providerId="ADAL" clId="{B0153203-47C1-4CE9-AC82-3E3858BD0C28}" dt="2025-06-25T02:31:56.407" v="17669" actId="1035"/>
          <ac:picMkLst>
            <pc:docMk/>
            <pc:sldMk cId="3644342150" sldId="2224"/>
            <ac:picMk id="9" creationId="{F8D4131A-AB45-1C4B-04FD-C19BED3DAAE6}"/>
          </ac:picMkLst>
        </pc:picChg>
      </pc:sldChg>
      <pc:sldChg chg="add del">
        <pc:chgData name="안성준" userId="6d9c5551-d4d4-4b80-89d1-ffd49af233a7" providerId="ADAL" clId="{B0153203-47C1-4CE9-AC82-3E3858BD0C28}" dt="2025-06-25T05:41:48.254" v="24286" actId="47"/>
        <pc:sldMkLst>
          <pc:docMk/>
          <pc:sldMk cId="3361873080" sldId="2225"/>
        </pc:sldMkLst>
      </pc:sldChg>
      <pc:sldChg chg="addSp delSp modSp add mod ord">
        <pc:chgData name="안성준" userId="6d9c5551-d4d4-4b80-89d1-ffd49af233a7" providerId="ADAL" clId="{B0153203-47C1-4CE9-AC82-3E3858BD0C28}" dt="2025-06-27T07:27:26.168" v="37022"/>
        <pc:sldMkLst>
          <pc:docMk/>
          <pc:sldMk cId="1005541253" sldId="2226"/>
        </pc:sldMkLst>
        <pc:spChg chg="mod">
          <ac:chgData name="안성준" userId="6d9c5551-d4d4-4b80-89d1-ffd49af233a7" providerId="ADAL" clId="{B0153203-47C1-4CE9-AC82-3E3858BD0C28}" dt="2025-06-25T02:38:13.655" v="18311"/>
          <ac:spMkLst>
            <pc:docMk/>
            <pc:sldMk cId="1005541253" sldId="2226"/>
            <ac:spMk id="11" creationId="{981B05D0-CAF6-BA8C-C5AC-59D1560A2069}"/>
          </ac:spMkLst>
        </pc:spChg>
        <pc:spChg chg="add mod">
          <ac:chgData name="안성준" userId="6d9c5551-d4d4-4b80-89d1-ffd49af233a7" providerId="ADAL" clId="{B0153203-47C1-4CE9-AC82-3E3858BD0C28}" dt="2025-06-25T02:37:48.289" v="18307" actId="20577"/>
          <ac:spMkLst>
            <pc:docMk/>
            <pc:sldMk cId="1005541253" sldId="2226"/>
            <ac:spMk id="14" creationId="{B97E63AB-8153-47BA-F308-3868BED252F3}"/>
          </ac:spMkLst>
        </pc:spChg>
        <pc:spChg chg="mod">
          <ac:chgData name="안성준" userId="6d9c5551-d4d4-4b80-89d1-ffd49af233a7" providerId="ADAL" clId="{B0153203-47C1-4CE9-AC82-3E3858BD0C28}" dt="2025-06-27T07:27:26.168" v="37022"/>
          <ac:spMkLst>
            <pc:docMk/>
            <pc:sldMk cId="1005541253" sldId="2226"/>
            <ac:spMk id="15" creationId="{9ADB89C8-84DB-8E4E-92BC-9BE8A130EEC1}"/>
          </ac:spMkLst>
        </pc:spChg>
        <pc:spChg chg="mod">
          <ac:chgData name="안성준" userId="6d9c5551-d4d4-4b80-89d1-ffd49af233a7" providerId="ADAL" clId="{B0153203-47C1-4CE9-AC82-3E3858BD0C28}" dt="2025-06-27T05:04:25.992" v="34861"/>
          <ac:spMkLst>
            <pc:docMk/>
            <pc:sldMk cId="1005541253" sldId="2226"/>
            <ac:spMk id="20" creationId="{A1C107B2-E241-4339-A079-0953BA4AA133}"/>
          </ac:spMkLst>
        </pc:spChg>
        <pc:spChg chg="mod">
          <ac:chgData name="안성준" userId="6d9c5551-d4d4-4b80-89d1-ffd49af233a7" providerId="ADAL" clId="{B0153203-47C1-4CE9-AC82-3E3858BD0C28}" dt="2025-06-27T07:27:23.709" v="37020" actId="20577"/>
          <ac:spMkLst>
            <pc:docMk/>
            <pc:sldMk cId="1005541253" sldId="2226"/>
            <ac:spMk id="21" creationId="{894265D3-F39A-6432-39F6-79DA33CB853C}"/>
          </ac:spMkLst>
        </pc:spChg>
        <pc:picChg chg="add mod">
          <ac:chgData name="안성준" userId="6d9c5551-d4d4-4b80-89d1-ffd49af233a7" providerId="ADAL" clId="{B0153203-47C1-4CE9-AC82-3E3858BD0C28}" dt="2025-06-25T02:37:24.784" v="18220" actId="1035"/>
          <ac:picMkLst>
            <pc:docMk/>
            <pc:sldMk cId="1005541253" sldId="2226"/>
            <ac:picMk id="9" creationId="{DC9D44B8-EDA3-8327-CF3C-EA76AABA8633}"/>
          </ac:picMkLst>
        </pc:picChg>
      </pc:sldChg>
      <pc:sldChg chg="addSp modSp add mod ord">
        <pc:chgData name="안성준" userId="6d9c5551-d4d4-4b80-89d1-ffd49af233a7" providerId="ADAL" clId="{B0153203-47C1-4CE9-AC82-3E3858BD0C28}" dt="2025-06-27T07:25:36.917" v="36984"/>
        <pc:sldMkLst>
          <pc:docMk/>
          <pc:sldMk cId="3316489244" sldId="2227"/>
        </pc:sldMkLst>
        <pc:spChg chg="mod">
          <ac:chgData name="안성준" userId="6d9c5551-d4d4-4b80-89d1-ffd49af233a7" providerId="ADAL" clId="{B0153203-47C1-4CE9-AC82-3E3858BD0C28}" dt="2025-06-25T01:00:50.813" v="12599"/>
          <ac:spMkLst>
            <pc:docMk/>
            <pc:sldMk cId="3316489244" sldId="2227"/>
            <ac:spMk id="4" creationId="{4EC59935-E988-EA5D-F784-104DAAE9D7E3}"/>
          </ac:spMkLst>
        </pc:spChg>
        <pc:spChg chg="mod">
          <ac:chgData name="안성준" userId="6d9c5551-d4d4-4b80-89d1-ffd49af233a7" providerId="ADAL" clId="{B0153203-47C1-4CE9-AC82-3E3858BD0C28}" dt="2025-06-25T02:41:14.255" v="18978" actId="207"/>
          <ac:spMkLst>
            <pc:docMk/>
            <pc:sldMk cId="3316489244" sldId="2227"/>
            <ac:spMk id="5" creationId="{6B105B89-9A27-CB50-86A7-6B3D218AEA59}"/>
          </ac:spMkLst>
        </pc:spChg>
        <pc:spChg chg="mod">
          <ac:chgData name="안성준" userId="6d9c5551-d4d4-4b80-89d1-ffd49af233a7" providerId="ADAL" clId="{B0153203-47C1-4CE9-AC82-3E3858BD0C28}" dt="2025-06-25T02:41:19.922" v="19015"/>
          <ac:spMkLst>
            <pc:docMk/>
            <pc:sldMk cId="3316489244" sldId="2227"/>
            <ac:spMk id="7" creationId="{6703E7E5-1AF7-F30A-2B3D-C28A61A80328}"/>
          </ac:spMkLst>
        </pc:spChg>
        <pc:spChg chg="mod">
          <ac:chgData name="안성준" userId="6d9c5551-d4d4-4b80-89d1-ffd49af233a7" providerId="ADAL" clId="{B0153203-47C1-4CE9-AC82-3E3858BD0C28}" dt="2025-06-25T02:40:35.944" v="18882"/>
          <ac:spMkLst>
            <pc:docMk/>
            <pc:sldMk cId="3316489244" sldId="2227"/>
            <ac:spMk id="11" creationId="{81EF1161-519F-664E-C776-E3A210C587C5}"/>
          </ac:spMkLst>
        </pc:spChg>
        <pc:spChg chg="mod">
          <ac:chgData name="안성준" userId="6d9c5551-d4d4-4b80-89d1-ffd49af233a7" providerId="ADAL" clId="{B0153203-47C1-4CE9-AC82-3E3858BD0C28}" dt="2025-06-25T02:43:37.492" v="19106" actId="207"/>
          <ac:spMkLst>
            <pc:docMk/>
            <pc:sldMk cId="3316489244" sldId="2227"/>
            <ac:spMk id="13" creationId="{7A222C56-9C1C-3456-A991-CD17B7A65A1A}"/>
          </ac:spMkLst>
        </pc:spChg>
        <pc:spChg chg="mod">
          <ac:chgData name="안성준" userId="6d9c5551-d4d4-4b80-89d1-ffd49af233a7" providerId="ADAL" clId="{B0153203-47C1-4CE9-AC82-3E3858BD0C28}" dt="2025-06-25T02:40:32.061" v="18880"/>
          <ac:spMkLst>
            <pc:docMk/>
            <pc:sldMk cId="3316489244" sldId="2227"/>
            <ac:spMk id="15" creationId="{072E7958-00A9-EE0C-C8AB-CDA1F9A2DCD8}"/>
          </ac:spMkLst>
        </pc:spChg>
        <pc:spChg chg="mod">
          <ac:chgData name="안성준" userId="6d9c5551-d4d4-4b80-89d1-ffd49af233a7" providerId="ADAL" clId="{B0153203-47C1-4CE9-AC82-3E3858BD0C28}" dt="2025-06-25T02:44:01.968" v="19204"/>
          <ac:spMkLst>
            <pc:docMk/>
            <pc:sldMk cId="3316489244" sldId="2227"/>
            <ac:spMk id="20" creationId="{9CA11A16-9F3C-8408-2FDD-44A17E4FCDC6}"/>
          </ac:spMkLst>
        </pc:spChg>
        <pc:spChg chg="mod">
          <ac:chgData name="안성준" userId="6d9c5551-d4d4-4b80-89d1-ffd49af233a7" providerId="ADAL" clId="{B0153203-47C1-4CE9-AC82-3E3858BD0C28}" dt="2025-06-27T07:25:36.917" v="36984"/>
          <ac:spMkLst>
            <pc:docMk/>
            <pc:sldMk cId="3316489244" sldId="2227"/>
            <ac:spMk id="21" creationId="{12D8B9A5-D0F3-239A-B9DF-0D08BCE7C79D}"/>
          </ac:spMkLst>
        </pc:spChg>
        <pc:grpChg chg="mod">
          <ac:chgData name="안성준" userId="6d9c5551-d4d4-4b80-89d1-ffd49af233a7" providerId="ADAL" clId="{B0153203-47C1-4CE9-AC82-3E3858BD0C28}" dt="2025-06-25T02:44:03.748" v="19212" actId="1036"/>
          <ac:grpSpMkLst>
            <pc:docMk/>
            <pc:sldMk cId="3316489244" sldId="2227"/>
            <ac:grpSpMk id="3" creationId="{C2239E14-46D9-AB7C-282C-D9EAF0BA9F9F}"/>
          </ac:grpSpMkLst>
        </pc:grpChg>
        <pc:grpChg chg="mod">
          <ac:chgData name="안성준" userId="6d9c5551-d4d4-4b80-89d1-ffd49af233a7" providerId="ADAL" clId="{B0153203-47C1-4CE9-AC82-3E3858BD0C28}" dt="2025-06-25T02:44:04.955" v="19216" actId="1036"/>
          <ac:grpSpMkLst>
            <pc:docMk/>
            <pc:sldMk cId="3316489244" sldId="2227"/>
            <ac:grpSpMk id="6" creationId="{24A3A820-7FF5-B558-ED55-25A28381D5AE}"/>
          </ac:grpSpMkLst>
        </pc:grpChg>
        <pc:picChg chg="add mod">
          <ac:chgData name="안성준" userId="6d9c5551-d4d4-4b80-89d1-ffd49af233a7" providerId="ADAL" clId="{B0153203-47C1-4CE9-AC82-3E3858BD0C28}" dt="2025-06-25T02:40:16.710" v="18878" actId="1035"/>
          <ac:picMkLst>
            <pc:docMk/>
            <pc:sldMk cId="3316489244" sldId="2227"/>
            <ac:picMk id="9" creationId="{D7609200-13A0-71B0-C7E4-FD10FD36329A}"/>
          </ac:picMkLst>
        </pc:picChg>
      </pc:sldChg>
      <pc:sldChg chg="addSp modSp add mod ord">
        <pc:chgData name="안성준" userId="6d9c5551-d4d4-4b80-89d1-ffd49af233a7" providerId="ADAL" clId="{B0153203-47C1-4CE9-AC82-3E3858BD0C28}" dt="2025-06-27T07:24:20.515" v="36956" actId="20577"/>
        <pc:sldMkLst>
          <pc:docMk/>
          <pc:sldMk cId="961363098" sldId="2228"/>
        </pc:sldMkLst>
        <pc:spChg chg="mod">
          <ac:chgData name="안성준" userId="6d9c5551-d4d4-4b80-89d1-ffd49af233a7" providerId="ADAL" clId="{B0153203-47C1-4CE9-AC82-3E3858BD0C28}" dt="2025-06-25T01:04:28.795" v="12602"/>
          <ac:spMkLst>
            <pc:docMk/>
            <pc:sldMk cId="961363098" sldId="2228"/>
            <ac:spMk id="4" creationId="{77BC9857-F790-7563-5A53-8215939B8F31}"/>
          </ac:spMkLst>
        </pc:spChg>
        <pc:spChg chg="mod">
          <ac:chgData name="안성준" userId="6d9c5551-d4d4-4b80-89d1-ffd49af233a7" providerId="ADAL" clId="{B0153203-47C1-4CE9-AC82-3E3858BD0C28}" dt="2025-06-25T02:47:23.499" v="19640" actId="20577"/>
          <ac:spMkLst>
            <pc:docMk/>
            <pc:sldMk cId="961363098" sldId="2228"/>
            <ac:spMk id="5" creationId="{BB0CF213-D1E2-13E2-7AFF-09B9C198AF75}"/>
          </ac:spMkLst>
        </pc:spChg>
        <pc:spChg chg="mod">
          <ac:chgData name="안성준" userId="6d9c5551-d4d4-4b80-89d1-ffd49af233a7" providerId="ADAL" clId="{B0153203-47C1-4CE9-AC82-3E3858BD0C28}" dt="2025-06-25T02:45:00.450" v="19285"/>
          <ac:spMkLst>
            <pc:docMk/>
            <pc:sldMk cId="961363098" sldId="2228"/>
            <ac:spMk id="7" creationId="{E1FAAB4A-8075-9ED1-D39C-A0C06312C2D0}"/>
          </ac:spMkLst>
        </pc:spChg>
        <pc:spChg chg="add mod">
          <ac:chgData name="안성준" userId="6d9c5551-d4d4-4b80-89d1-ffd49af233a7" providerId="ADAL" clId="{B0153203-47C1-4CE9-AC82-3E3858BD0C28}" dt="2025-06-25T02:46:36.180" v="19631" actId="1037"/>
          <ac:spMkLst>
            <pc:docMk/>
            <pc:sldMk cId="961363098" sldId="2228"/>
            <ac:spMk id="9" creationId="{E43C21DE-3840-250B-44B2-9A9B0CF6DCE1}"/>
          </ac:spMkLst>
        </pc:spChg>
        <pc:spChg chg="mod">
          <ac:chgData name="안성준" userId="6d9c5551-d4d4-4b80-89d1-ffd49af233a7" providerId="ADAL" clId="{B0153203-47C1-4CE9-AC82-3E3858BD0C28}" dt="2025-06-25T06:18:36.219" v="25801"/>
          <ac:spMkLst>
            <pc:docMk/>
            <pc:sldMk cId="961363098" sldId="2228"/>
            <ac:spMk id="11" creationId="{23405EE3-A506-B436-BAD2-A849B295CFB3}"/>
          </ac:spMkLst>
        </pc:spChg>
        <pc:spChg chg="mod">
          <ac:chgData name="안성준" userId="6d9c5551-d4d4-4b80-89d1-ffd49af233a7" providerId="ADAL" clId="{B0153203-47C1-4CE9-AC82-3E3858BD0C28}" dt="2025-06-25T02:47:43.114" v="19670" actId="20577"/>
          <ac:spMkLst>
            <pc:docMk/>
            <pc:sldMk cId="961363098" sldId="2228"/>
            <ac:spMk id="13" creationId="{66EAD1DE-4DB3-0373-39CB-379AF363D789}"/>
          </ac:spMkLst>
        </pc:spChg>
        <pc:spChg chg="mod">
          <ac:chgData name="안성준" userId="6d9c5551-d4d4-4b80-89d1-ffd49af233a7" providerId="ADAL" clId="{B0153203-47C1-4CE9-AC82-3E3858BD0C28}" dt="2025-06-25T02:48:00.207" v="19674" actId="20577"/>
          <ac:spMkLst>
            <pc:docMk/>
            <pc:sldMk cId="961363098" sldId="2228"/>
            <ac:spMk id="15" creationId="{CE6FDF14-87DF-66F8-E530-1D8EF7EAD8E4}"/>
          </ac:spMkLst>
        </pc:spChg>
        <pc:spChg chg="mod">
          <ac:chgData name="안성준" userId="6d9c5551-d4d4-4b80-89d1-ffd49af233a7" providerId="ADAL" clId="{B0153203-47C1-4CE9-AC82-3E3858BD0C28}" dt="2025-06-25T02:45:54.089" v="19585"/>
          <ac:spMkLst>
            <pc:docMk/>
            <pc:sldMk cId="961363098" sldId="2228"/>
            <ac:spMk id="20" creationId="{FDA92D87-391F-E628-D433-7BB48171E69A}"/>
          </ac:spMkLst>
        </pc:spChg>
        <pc:spChg chg="mod">
          <ac:chgData name="안성준" userId="6d9c5551-d4d4-4b80-89d1-ffd49af233a7" providerId="ADAL" clId="{B0153203-47C1-4CE9-AC82-3E3858BD0C28}" dt="2025-06-27T07:24:20.515" v="36956" actId="20577"/>
          <ac:spMkLst>
            <pc:docMk/>
            <pc:sldMk cId="961363098" sldId="2228"/>
            <ac:spMk id="21" creationId="{8930B43D-2E61-AB57-2B5C-15EE592BC488}"/>
          </ac:spMkLst>
        </pc:spChg>
        <pc:grpChg chg="mod">
          <ac:chgData name="안성준" userId="6d9c5551-d4d4-4b80-89d1-ffd49af233a7" providerId="ADAL" clId="{B0153203-47C1-4CE9-AC82-3E3858BD0C28}" dt="2025-06-25T02:47:27.618" v="19648" actId="1035"/>
          <ac:grpSpMkLst>
            <pc:docMk/>
            <pc:sldMk cId="961363098" sldId="2228"/>
            <ac:grpSpMk id="3" creationId="{571BF822-95C6-24C9-F2F3-4405C2D6FA05}"/>
          </ac:grpSpMkLst>
        </pc:grpChg>
        <pc:grpChg chg="mod">
          <ac:chgData name="안성준" userId="6d9c5551-d4d4-4b80-89d1-ffd49af233a7" providerId="ADAL" clId="{B0153203-47C1-4CE9-AC82-3E3858BD0C28}" dt="2025-06-25T02:47:29.566" v="19661" actId="1035"/>
          <ac:grpSpMkLst>
            <pc:docMk/>
            <pc:sldMk cId="961363098" sldId="2228"/>
            <ac:grpSpMk id="6" creationId="{CB260C09-A541-2C84-736E-4DCA553DA935}"/>
          </ac:grpSpMkLst>
        </pc:grpChg>
        <pc:picChg chg="add mod">
          <ac:chgData name="안성준" userId="6d9c5551-d4d4-4b80-89d1-ffd49af233a7" providerId="ADAL" clId="{B0153203-47C1-4CE9-AC82-3E3858BD0C28}" dt="2025-06-25T02:44:15.130" v="19238" actId="1035"/>
          <ac:picMkLst>
            <pc:docMk/>
            <pc:sldMk cId="961363098" sldId="2228"/>
            <ac:picMk id="8" creationId="{903DB89D-FFD9-5FEF-CE59-A1E23D04D4EA}"/>
          </ac:picMkLst>
        </pc:picChg>
      </pc:sldChg>
      <pc:sldChg chg="add del">
        <pc:chgData name="안성준" userId="6d9c5551-d4d4-4b80-89d1-ffd49af233a7" providerId="ADAL" clId="{B0153203-47C1-4CE9-AC82-3E3858BD0C28}" dt="2025-06-25T02:48:41.953" v="19680" actId="47"/>
        <pc:sldMkLst>
          <pc:docMk/>
          <pc:sldMk cId="2290692870" sldId="2229"/>
        </pc:sldMkLst>
      </pc:sldChg>
      <pc:sldChg chg="addSp delSp modSp add mod">
        <pc:chgData name="안성준" userId="6d9c5551-d4d4-4b80-89d1-ffd49af233a7" providerId="ADAL" clId="{B0153203-47C1-4CE9-AC82-3E3858BD0C28}" dt="2025-06-27T08:44:37.216" v="38601"/>
        <pc:sldMkLst>
          <pc:docMk/>
          <pc:sldMk cId="714264191" sldId="2230"/>
        </pc:sldMkLst>
        <pc:spChg chg="add mod">
          <ac:chgData name="안성준" userId="6d9c5551-d4d4-4b80-89d1-ffd49af233a7" providerId="ADAL" clId="{B0153203-47C1-4CE9-AC82-3E3858BD0C28}" dt="2025-06-27T08:44:37.216" v="38601"/>
          <ac:spMkLst>
            <pc:docMk/>
            <pc:sldMk cId="714264191" sldId="2230"/>
            <ac:spMk id="5" creationId="{BFCE7111-4582-2429-8A4E-2E1A52C4C194}"/>
          </ac:spMkLst>
        </pc:spChg>
        <pc:spChg chg="mod">
          <ac:chgData name="안성준" userId="6d9c5551-d4d4-4b80-89d1-ffd49af233a7" providerId="ADAL" clId="{B0153203-47C1-4CE9-AC82-3E3858BD0C28}" dt="2025-06-25T02:53:52.917" v="20718" actId="20577"/>
          <ac:spMkLst>
            <pc:docMk/>
            <pc:sldMk cId="714264191" sldId="2230"/>
            <ac:spMk id="11" creationId="{4B46D8C3-CC8B-76B0-F3B0-932BA6597D0B}"/>
          </ac:spMkLst>
        </pc:spChg>
        <pc:spChg chg="mod">
          <ac:chgData name="안성준" userId="6d9c5551-d4d4-4b80-89d1-ffd49af233a7" providerId="ADAL" clId="{B0153203-47C1-4CE9-AC82-3E3858BD0C28}" dt="2025-06-25T02:53:52.465" v="20717" actId="20577"/>
          <ac:spMkLst>
            <pc:docMk/>
            <pc:sldMk cId="714264191" sldId="2230"/>
            <ac:spMk id="15" creationId="{B4FB1773-53D8-995B-CA68-FECB0176A272}"/>
          </ac:spMkLst>
        </pc:spChg>
        <pc:spChg chg="mod">
          <ac:chgData name="안성준" userId="6d9c5551-d4d4-4b80-89d1-ffd49af233a7" providerId="ADAL" clId="{B0153203-47C1-4CE9-AC82-3E3858BD0C28}" dt="2025-06-26T05:28:26.194" v="27934" actId="20577"/>
          <ac:spMkLst>
            <pc:docMk/>
            <pc:sldMk cId="714264191" sldId="2230"/>
            <ac:spMk id="20" creationId="{F518A62B-9918-B979-8646-8B4B6495A4C3}"/>
          </ac:spMkLst>
        </pc:spChg>
        <pc:spChg chg="add mod">
          <ac:chgData name="안성준" userId="6d9c5551-d4d4-4b80-89d1-ffd49af233a7" providerId="ADAL" clId="{B0153203-47C1-4CE9-AC82-3E3858BD0C28}" dt="2025-06-25T02:57:37.532" v="21345" actId="1038"/>
          <ac:spMkLst>
            <pc:docMk/>
            <pc:sldMk cId="714264191" sldId="2230"/>
            <ac:spMk id="22" creationId="{7109767E-3437-C50C-C4DD-FB630522AB81}"/>
          </ac:spMkLst>
        </pc:spChg>
        <pc:spChg chg="add mod">
          <ac:chgData name="안성준" userId="6d9c5551-d4d4-4b80-89d1-ffd49af233a7" providerId="ADAL" clId="{B0153203-47C1-4CE9-AC82-3E3858BD0C28}" dt="2025-06-25T02:57:31.348" v="21332" actId="1076"/>
          <ac:spMkLst>
            <pc:docMk/>
            <pc:sldMk cId="714264191" sldId="2230"/>
            <ac:spMk id="23" creationId="{917EE045-D614-1634-E3AB-63FC630007DC}"/>
          </ac:spMkLst>
        </pc:spChg>
        <pc:picChg chg="add mod">
          <ac:chgData name="안성준" userId="6d9c5551-d4d4-4b80-89d1-ffd49af233a7" providerId="ADAL" clId="{B0153203-47C1-4CE9-AC82-3E3858BD0C28}" dt="2025-06-25T02:53:05.184" v="20544" actId="1035"/>
          <ac:picMkLst>
            <pc:docMk/>
            <pc:sldMk cId="714264191" sldId="2230"/>
            <ac:picMk id="9" creationId="{69BEA247-DF21-3FDA-3F80-ECE93E4E8147}"/>
          </ac:picMkLst>
        </pc:picChg>
        <pc:picChg chg="add mod">
          <ac:chgData name="안성준" userId="6d9c5551-d4d4-4b80-89d1-ffd49af233a7" providerId="ADAL" clId="{B0153203-47C1-4CE9-AC82-3E3858BD0C28}" dt="2025-06-25T02:57:39.290" v="21347" actId="1035"/>
          <ac:picMkLst>
            <pc:docMk/>
            <pc:sldMk cId="714264191" sldId="2230"/>
            <ac:picMk id="16" creationId="{243936C6-4C86-F73A-9A3C-6B289464D30B}"/>
          </ac:picMkLst>
        </pc:picChg>
        <pc:picChg chg="add mod">
          <ac:chgData name="안성준" userId="6d9c5551-d4d4-4b80-89d1-ffd49af233a7" providerId="ADAL" clId="{B0153203-47C1-4CE9-AC82-3E3858BD0C28}" dt="2025-06-25T02:56:48.280" v="21282" actId="1036"/>
          <ac:picMkLst>
            <pc:docMk/>
            <pc:sldMk cId="714264191" sldId="2230"/>
            <ac:picMk id="18" creationId="{51A59162-3658-39D8-C098-68216CDFAC1E}"/>
          </ac:picMkLst>
        </pc:picChg>
      </pc:sldChg>
      <pc:sldChg chg="addSp modSp add del mod">
        <pc:chgData name="안성준" userId="6d9c5551-d4d4-4b80-89d1-ffd49af233a7" providerId="ADAL" clId="{B0153203-47C1-4CE9-AC82-3E3858BD0C28}" dt="2025-06-25T03:01:02.875" v="21429" actId="47"/>
        <pc:sldMkLst>
          <pc:docMk/>
          <pc:sldMk cId="1642717565" sldId="2231"/>
        </pc:sldMkLst>
      </pc:sldChg>
      <pc:sldChg chg="addSp delSp modSp add del mod">
        <pc:chgData name="안성준" userId="6d9c5551-d4d4-4b80-89d1-ffd49af233a7" providerId="ADAL" clId="{B0153203-47C1-4CE9-AC82-3E3858BD0C28}" dt="2025-06-25T05:42:26.323" v="24289" actId="47"/>
        <pc:sldMkLst>
          <pc:docMk/>
          <pc:sldMk cId="713587092" sldId="2232"/>
        </pc:sldMkLst>
      </pc:sldChg>
      <pc:sldChg chg="add del">
        <pc:chgData name="안성준" userId="6d9c5551-d4d4-4b80-89d1-ffd49af233a7" providerId="ADAL" clId="{B0153203-47C1-4CE9-AC82-3E3858BD0C28}" dt="2025-06-25T05:41:51.133" v="24287" actId="47"/>
        <pc:sldMkLst>
          <pc:docMk/>
          <pc:sldMk cId="4114931305" sldId="2233"/>
        </pc:sldMkLst>
      </pc:sldChg>
      <pc:sldChg chg="addSp delSp modSp add mod ord">
        <pc:chgData name="안성준" userId="6d9c5551-d4d4-4b80-89d1-ffd49af233a7" providerId="ADAL" clId="{B0153203-47C1-4CE9-AC82-3E3858BD0C28}" dt="2025-06-27T07:21:49.073" v="36931"/>
        <pc:sldMkLst>
          <pc:docMk/>
          <pc:sldMk cId="2022211156" sldId="2234"/>
        </pc:sldMkLst>
        <pc:spChg chg="mod">
          <ac:chgData name="안성준" userId="6d9c5551-d4d4-4b80-89d1-ffd49af233a7" providerId="ADAL" clId="{B0153203-47C1-4CE9-AC82-3E3858BD0C28}" dt="2025-06-25T05:14:40.772" v="22560"/>
          <ac:spMkLst>
            <pc:docMk/>
            <pc:sldMk cId="2022211156" sldId="2234"/>
            <ac:spMk id="4" creationId="{81C37A2C-4534-29AB-56D9-ED74A573D139}"/>
          </ac:spMkLst>
        </pc:spChg>
        <pc:spChg chg="mod">
          <ac:chgData name="안성준" userId="6d9c5551-d4d4-4b80-89d1-ffd49af233a7" providerId="ADAL" clId="{B0153203-47C1-4CE9-AC82-3E3858BD0C28}" dt="2025-06-25T05:17:39.050" v="22742" actId="5793"/>
          <ac:spMkLst>
            <pc:docMk/>
            <pc:sldMk cId="2022211156" sldId="2234"/>
            <ac:spMk id="5" creationId="{50F62E52-3D3B-4218-FE06-E85041E9066A}"/>
          </ac:spMkLst>
        </pc:spChg>
        <pc:spChg chg="mod">
          <ac:chgData name="안성준" userId="6d9c5551-d4d4-4b80-89d1-ffd49af233a7" providerId="ADAL" clId="{B0153203-47C1-4CE9-AC82-3E3858BD0C28}" dt="2025-06-25T05:14:44.166" v="22561"/>
          <ac:spMkLst>
            <pc:docMk/>
            <pc:sldMk cId="2022211156" sldId="2234"/>
            <ac:spMk id="7" creationId="{00BE1359-2ECC-834A-2528-DEF218664AFF}"/>
          </ac:spMkLst>
        </pc:spChg>
        <pc:spChg chg="mod">
          <ac:chgData name="안성준" userId="6d9c5551-d4d4-4b80-89d1-ffd49af233a7" providerId="ADAL" clId="{B0153203-47C1-4CE9-AC82-3E3858BD0C28}" dt="2025-06-25T05:18:09.613" v="22778"/>
          <ac:spMkLst>
            <pc:docMk/>
            <pc:sldMk cId="2022211156" sldId="2234"/>
            <ac:spMk id="11" creationId="{9194D62C-DCBE-8C44-9D8D-BB32983E3319}"/>
          </ac:spMkLst>
        </pc:spChg>
        <pc:spChg chg="mod">
          <ac:chgData name="안성준" userId="6d9c5551-d4d4-4b80-89d1-ffd49af233a7" providerId="ADAL" clId="{B0153203-47C1-4CE9-AC82-3E3858BD0C28}" dt="2025-06-25T05:17:47.911" v="22748" actId="5793"/>
          <ac:spMkLst>
            <pc:docMk/>
            <pc:sldMk cId="2022211156" sldId="2234"/>
            <ac:spMk id="13" creationId="{421B1D18-1B29-FFB6-A064-F842406F9317}"/>
          </ac:spMkLst>
        </pc:spChg>
        <pc:spChg chg="mod">
          <ac:chgData name="안성준" userId="6d9c5551-d4d4-4b80-89d1-ffd49af233a7" providerId="ADAL" clId="{B0153203-47C1-4CE9-AC82-3E3858BD0C28}" dt="2025-06-25T05:18:06.290" v="22776"/>
          <ac:spMkLst>
            <pc:docMk/>
            <pc:sldMk cId="2022211156" sldId="2234"/>
            <ac:spMk id="15" creationId="{7CCD0899-479D-4304-337D-E72932140D7B}"/>
          </ac:spMkLst>
        </pc:spChg>
        <pc:spChg chg="mod">
          <ac:chgData name="안성준" userId="6d9c5551-d4d4-4b80-89d1-ffd49af233a7" providerId="ADAL" clId="{B0153203-47C1-4CE9-AC82-3E3858BD0C28}" dt="2025-06-25T05:17:06.170" v="22730" actId="13926"/>
          <ac:spMkLst>
            <pc:docMk/>
            <pc:sldMk cId="2022211156" sldId="2234"/>
            <ac:spMk id="20" creationId="{818E905B-3203-A0C3-E786-FB8D3CA0BF43}"/>
          </ac:spMkLst>
        </pc:spChg>
        <pc:spChg chg="mod">
          <ac:chgData name="안성준" userId="6d9c5551-d4d4-4b80-89d1-ffd49af233a7" providerId="ADAL" clId="{B0153203-47C1-4CE9-AC82-3E3858BD0C28}" dt="2025-06-27T07:21:49.073" v="36931"/>
          <ac:spMkLst>
            <pc:docMk/>
            <pc:sldMk cId="2022211156" sldId="2234"/>
            <ac:spMk id="21" creationId="{166E9A33-95C8-D99B-36E9-1364DFA29599}"/>
          </ac:spMkLst>
        </pc:spChg>
        <pc:grpChg chg="mod">
          <ac:chgData name="안성준" userId="6d9c5551-d4d4-4b80-89d1-ffd49af233a7" providerId="ADAL" clId="{B0153203-47C1-4CE9-AC82-3E3858BD0C28}" dt="2025-06-25T05:17:55.244" v="22774" actId="1036"/>
          <ac:grpSpMkLst>
            <pc:docMk/>
            <pc:sldMk cId="2022211156" sldId="2234"/>
            <ac:grpSpMk id="3" creationId="{0DCCF807-04A9-152B-FB34-DE0524F2D707}"/>
          </ac:grpSpMkLst>
        </pc:grpChg>
        <pc:grpChg chg="mod">
          <ac:chgData name="안성준" userId="6d9c5551-d4d4-4b80-89d1-ffd49af233a7" providerId="ADAL" clId="{B0153203-47C1-4CE9-AC82-3E3858BD0C28}" dt="2025-06-25T05:17:53.011" v="22761" actId="1036"/>
          <ac:grpSpMkLst>
            <pc:docMk/>
            <pc:sldMk cId="2022211156" sldId="2234"/>
            <ac:grpSpMk id="6" creationId="{72DAD811-B11B-37C1-88B9-F4247474912D}"/>
          </ac:grpSpMkLst>
        </pc:grpChg>
        <pc:picChg chg="add mod">
          <ac:chgData name="안성준" userId="6d9c5551-d4d4-4b80-89d1-ffd49af233a7" providerId="ADAL" clId="{B0153203-47C1-4CE9-AC82-3E3858BD0C28}" dt="2025-06-25T04:35:35.064" v="21939" actId="1035"/>
          <ac:picMkLst>
            <pc:docMk/>
            <pc:sldMk cId="2022211156" sldId="2234"/>
            <ac:picMk id="9" creationId="{7DC2DE1B-76C5-BEB1-B532-DD82C36031A8}"/>
          </ac:picMkLst>
        </pc:picChg>
      </pc:sldChg>
      <pc:sldChg chg="addSp delSp modSp add mod ord">
        <pc:chgData name="안성준" userId="6d9c5551-d4d4-4b80-89d1-ffd49af233a7" providerId="ADAL" clId="{B0153203-47C1-4CE9-AC82-3E3858BD0C28}" dt="2025-06-27T07:26:20.517" v="36992" actId="20577"/>
        <pc:sldMkLst>
          <pc:docMk/>
          <pc:sldMk cId="1226830903" sldId="2235"/>
        </pc:sldMkLst>
        <pc:spChg chg="mod">
          <ac:chgData name="안성준" userId="6d9c5551-d4d4-4b80-89d1-ffd49af233a7" providerId="ADAL" clId="{B0153203-47C1-4CE9-AC82-3E3858BD0C28}" dt="2025-06-25T05:27:57.575" v="23275"/>
          <ac:spMkLst>
            <pc:docMk/>
            <pc:sldMk cId="1226830903" sldId="2235"/>
            <ac:spMk id="11" creationId="{8E76B77F-9478-57CE-1DD9-6525554F3884}"/>
          </ac:spMkLst>
        </pc:spChg>
        <pc:spChg chg="add mod">
          <ac:chgData name="안성준" userId="6d9c5551-d4d4-4b80-89d1-ffd49af233a7" providerId="ADAL" clId="{B0153203-47C1-4CE9-AC82-3E3858BD0C28}" dt="2025-06-25T05:19:14.764" v="22925" actId="1036"/>
          <ac:spMkLst>
            <pc:docMk/>
            <pc:sldMk cId="1226830903" sldId="2235"/>
            <ac:spMk id="14" creationId="{3E8A3134-4D57-9300-8A5D-183BA8B4682B}"/>
          </ac:spMkLst>
        </pc:spChg>
        <pc:spChg chg="mod">
          <ac:chgData name="안성준" userId="6d9c5551-d4d4-4b80-89d1-ffd49af233a7" providerId="ADAL" clId="{B0153203-47C1-4CE9-AC82-3E3858BD0C28}" dt="2025-06-25T05:27:37.327" v="23273"/>
          <ac:spMkLst>
            <pc:docMk/>
            <pc:sldMk cId="1226830903" sldId="2235"/>
            <ac:spMk id="15" creationId="{C0CE5B12-CB3C-FC86-E310-3D2164A81747}"/>
          </ac:spMkLst>
        </pc:spChg>
        <pc:spChg chg="add mod">
          <ac:chgData name="안성준" userId="6d9c5551-d4d4-4b80-89d1-ffd49af233a7" providerId="ADAL" clId="{B0153203-47C1-4CE9-AC82-3E3858BD0C28}" dt="2025-06-25T05:19:22.522" v="22990" actId="1036"/>
          <ac:spMkLst>
            <pc:docMk/>
            <pc:sldMk cId="1226830903" sldId="2235"/>
            <ac:spMk id="16" creationId="{A01212A5-CC1F-60CB-C990-AFF5AC70D9CA}"/>
          </ac:spMkLst>
        </pc:spChg>
        <pc:spChg chg="mod">
          <ac:chgData name="안성준" userId="6d9c5551-d4d4-4b80-89d1-ffd49af233a7" providerId="ADAL" clId="{B0153203-47C1-4CE9-AC82-3E3858BD0C28}" dt="2025-06-25T05:21:11.375" v="22993"/>
          <ac:spMkLst>
            <pc:docMk/>
            <pc:sldMk cId="1226830903" sldId="2235"/>
            <ac:spMk id="20" creationId="{7FC54ED3-355D-55D0-D809-D65823C26BE9}"/>
          </ac:spMkLst>
        </pc:spChg>
        <pc:spChg chg="mod">
          <ac:chgData name="안성준" userId="6d9c5551-d4d4-4b80-89d1-ffd49af233a7" providerId="ADAL" clId="{B0153203-47C1-4CE9-AC82-3E3858BD0C28}" dt="2025-06-27T07:26:20.517" v="36992" actId="20577"/>
          <ac:spMkLst>
            <pc:docMk/>
            <pc:sldMk cId="1226830903" sldId="2235"/>
            <ac:spMk id="21" creationId="{ECF08ABB-164B-072D-64B9-A423422BFEA8}"/>
          </ac:spMkLst>
        </pc:spChg>
        <pc:picChg chg="add mod">
          <ac:chgData name="안성준" userId="6d9c5551-d4d4-4b80-89d1-ffd49af233a7" providerId="ADAL" clId="{B0153203-47C1-4CE9-AC82-3E3858BD0C28}" dt="2025-06-25T05:18:31.783" v="22809" actId="1036"/>
          <ac:picMkLst>
            <pc:docMk/>
            <pc:sldMk cId="1226830903" sldId="2235"/>
            <ac:picMk id="9" creationId="{590D20C6-4B63-89AB-69A3-896C5F46D713}"/>
          </ac:picMkLst>
        </pc:picChg>
      </pc:sldChg>
      <pc:sldChg chg="addSp delSp modSp add del mod">
        <pc:chgData name="안성준" userId="6d9c5551-d4d4-4b80-89d1-ffd49af233a7" providerId="ADAL" clId="{B0153203-47C1-4CE9-AC82-3E3858BD0C28}" dt="2025-06-25T05:21:25.326" v="23030" actId="47"/>
        <pc:sldMkLst>
          <pc:docMk/>
          <pc:sldMk cId="1991171265" sldId="2236"/>
        </pc:sldMkLst>
      </pc:sldChg>
      <pc:sldChg chg="addSp modSp add del mod">
        <pc:chgData name="안성준" userId="6d9c5551-d4d4-4b80-89d1-ffd49af233a7" providerId="ADAL" clId="{B0153203-47C1-4CE9-AC82-3E3858BD0C28}" dt="2025-06-25T06:20:30.338" v="25840" actId="47"/>
        <pc:sldMkLst>
          <pc:docMk/>
          <pc:sldMk cId="3182476130" sldId="2237"/>
        </pc:sldMkLst>
      </pc:sldChg>
      <pc:sldChg chg="delSp add del mod">
        <pc:chgData name="안성준" userId="6d9c5551-d4d4-4b80-89d1-ffd49af233a7" providerId="ADAL" clId="{B0153203-47C1-4CE9-AC82-3E3858BD0C28}" dt="2025-06-25T05:08:17.531" v="21955" actId="47"/>
        <pc:sldMkLst>
          <pc:docMk/>
          <pc:sldMk cId="2546952350" sldId="2238"/>
        </pc:sldMkLst>
      </pc:sldChg>
      <pc:sldChg chg="add del">
        <pc:chgData name="안성준" userId="6d9c5551-d4d4-4b80-89d1-ffd49af233a7" providerId="ADAL" clId="{B0153203-47C1-4CE9-AC82-3E3858BD0C28}" dt="2025-06-25T05:24:08.807" v="23182" actId="47"/>
        <pc:sldMkLst>
          <pc:docMk/>
          <pc:sldMk cId="168331548" sldId="2239"/>
        </pc:sldMkLst>
      </pc:sldChg>
      <pc:sldChg chg="addSp delSp modSp add mod">
        <pc:chgData name="안성준" userId="6d9c5551-d4d4-4b80-89d1-ffd49af233a7" providerId="ADAL" clId="{B0153203-47C1-4CE9-AC82-3E3858BD0C28}" dt="2025-06-27T07:22:10.453" v="36934" actId="20577"/>
        <pc:sldMkLst>
          <pc:docMk/>
          <pc:sldMk cId="3805125171" sldId="2240"/>
        </pc:sldMkLst>
        <pc:spChg chg="add mod">
          <ac:chgData name="안성준" userId="6d9c5551-d4d4-4b80-89d1-ffd49af233a7" providerId="ADAL" clId="{B0153203-47C1-4CE9-AC82-3E3858BD0C28}" dt="2025-06-26T05:11:22.561" v="27769" actId="1036"/>
          <ac:spMkLst>
            <pc:docMk/>
            <pc:sldMk cId="3805125171" sldId="2240"/>
            <ac:spMk id="8" creationId="{86382652-4FA2-056B-15C0-B5AA426FE6C9}"/>
          </ac:spMkLst>
        </pc:spChg>
        <pc:spChg chg="mod">
          <ac:chgData name="안성준" userId="6d9c5551-d4d4-4b80-89d1-ffd49af233a7" providerId="ADAL" clId="{B0153203-47C1-4CE9-AC82-3E3858BD0C28}" dt="2025-06-25T05:28:01.430" v="23277"/>
          <ac:spMkLst>
            <pc:docMk/>
            <pc:sldMk cId="3805125171" sldId="2240"/>
            <ac:spMk id="11" creationId="{2CD75FD3-8548-3DFA-E4E6-9C6BF34A5CF9}"/>
          </ac:spMkLst>
        </pc:spChg>
        <pc:spChg chg="mod">
          <ac:chgData name="안성준" userId="6d9c5551-d4d4-4b80-89d1-ffd49af233a7" providerId="ADAL" clId="{B0153203-47C1-4CE9-AC82-3E3858BD0C28}" dt="2025-06-25T05:27:23.278" v="23268"/>
          <ac:spMkLst>
            <pc:docMk/>
            <pc:sldMk cId="3805125171" sldId="2240"/>
            <ac:spMk id="15" creationId="{AF2AF9B3-61D8-E64F-4484-5295EFE755E1}"/>
          </ac:spMkLst>
        </pc:spChg>
        <pc:spChg chg="mod">
          <ac:chgData name="안성준" userId="6d9c5551-d4d4-4b80-89d1-ffd49af233a7" providerId="ADAL" clId="{B0153203-47C1-4CE9-AC82-3E3858BD0C28}" dt="2025-06-25T05:27:10.211" v="23267" actId="20577"/>
          <ac:spMkLst>
            <pc:docMk/>
            <pc:sldMk cId="3805125171" sldId="2240"/>
            <ac:spMk id="20" creationId="{C45CA6AD-A407-1BA8-2CDC-B9C6952FE202}"/>
          </ac:spMkLst>
        </pc:spChg>
        <pc:spChg chg="mod">
          <ac:chgData name="안성준" userId="6d9c5551-d4d4-4b80-89d1-ffd49af233a7" providerId="ADAL" clId="{B0153203-47C1-4CE9-AC82-3E3858BD0C28}" dt="2025-06-27T07:22:10.453" v="36934" actId="20577"/>
          <ac:spMkLst>
            <pc:docMk/>
            <pc:sldMk cId="3805125171" sldId="2240"/>
            <ac:spMk id="21" creationId="{67321F60-D80E-A037-1723-596611491221}"/>
          </ac:spMkLst>
        </pc:spChg>
        <pc:picChg chg="add mod ord">
          <ac:chgData name="안성준" userId="6d9c5551-d4d4-4b80-89d1-ffd49af233a7" providerId="ADAL" clId="{B0153203-47C1-4CE9-AC82-3E3858BD0C28}" dt="2025-06-26T05:09:03.451" v="27617" actId="167"/>
          <ac:picMkLst>
            <pc:docMk/>
            <pc:sldMk cId="3805125171" sldId="2240"/>
            <ac:picMk id="6" creationId="{1BE8957C-8E99-FDB5-984C-6DBD027FF535}"/>
          </ac:picMkLst>
        </pc:picChg>
      </pc:sldChg>
      <pc:sldChg chg="addSp modSp add mod">
        <pc:chgData name="안성준" userId="6d9c5551-d4d4-4b80-89d1-ffd49af233a7" providerId="ADAL" clId="{B0153203-47C1-4CE9-AC82-3E3858BD0C28}" dt="2025-06-27T07:26:27.178" v="36995" actId="20577"/>
        <pc:sldMkLst>
          <pc:docMk/>
          <pc:sldMk cId="151466654" sldId="2241"/>
        </pc:sldMkLst>
        <pc:spChg chg="add mod">
          <ac:chgData name="안성준" userId="6d9c5551-d4d4-4b80-89d1-ffd49af233a7" providerId="ADAL" clId="{B0153203-47C1-4CE9-AC82-3E3858BD0C28}" dt="2025-06-25T05:21:59.970" v="23122" actId="1035"/>
          <ac:spMkLst>
            <pc:docMk/>
            <pc:sldMk cId="151466654" sldId="2241"/>
            <ac:spMk id="3" creationId="{31735CDB-42BB-DB25-4429-11E62C455913}"/>
          </ac:spMkLst>
        </pc:spChg>
        <pc:spChg chg="mod">
          <ac:chgData name="안성준" userId="6d9c5551-d4d4-4b80-89d1-ffd49af233a7" providerId="ADAL" clId="{B0153203-47C1-4CE9-AC82-3E3858BD0C28}" dt="2025-06-25T05:22:46.658" v="23126"/>
          <ac:spMkLst>
            <pc:docMk/>
            <pc:sldMk cId="151466654" sldId="2241"/>
            <ac:spMk id="11" creationId="{7BC5195C-7861-5504-5704-B91E083EA911}"/>
          </ac:spMkLst>
        </pc:spChg>
        <pc:spChg chg="mod">
          <ac:chgData name="안성준" userId="6d9c5551-d4d4-4b80-89d1-ffd49af233a7" providerId="ADAL" clId="{B0153203-47C1-4CE9-AC82-3E3858BD0C28}" dt="2025-06-25T05:22:37.530" v="23124"/>
          <ac:spMkLst>
            <pc:docMk/>
            <pc:sldMk cId="151466654" sldId="2241"/>
            <ac:spMk id="15" creationId="{245472AE-8E76-78D5-3886-2AB28C1E314C}"/>
          </ac:spMkLst>
        </pc:spChg>
        <pc:spChg chg="mod">
          <ac:chgData name="안성준" userId="6d9c5551-d4d4-4b80-89d1-ffd49af233a7" providerId="ADAL" clId="{B0153203-47C1-4CE9-AC82-3E3858BD0C28}" dt="2025-06-25T05:25:51.976" v="23191" actId="20577"/>
          <ac:spMkLst>
            <pc:docMk/>
            <pc:sldMk cId="151466654" sldId="2241"/>
            <ac:spMk id="20" creationId="{D9E79C5B-32BB-C742-0CB0-BDB84D903B26}"/>
          </ac:spMkLst>
        </pc:spChg>
        <pc:spChg chg="mod">
          <ac:chgData name="안성준" userId="6d9c5551-d4d4-4b80-89d1-ffd49af233a7" providerId="ADAL" clId="{B0153203-47C1-4CE9-AC82-3E3858BD0C28}" dt="2025-06-27T07:26:27.178" v="36995" actId="20577"/>
          <ac:spMkLst>
            <pc:docMk/>
            <pc:sldMk cId="151466654" sldId="2241"/>
            <ac:spMk id="21" creationId="{4DD51721-A4B5-DCF3-4BE0-92B06D0ECD2B}"/>
          </ac:spMkLst>
        </pc:spChg>
      </pc:sldChg>
      <pc:sldChg chg="addSp delSp modSp add del mod">
        <pc:chgData name="안성준" userId="6d9c5551-d4d4-4b80-89d1-ffd49af233a7" providerId="ADAL" clId="{B0153203-47C1-4CE9-AC82-3E3858BD0C28}" dt="2025-06-25T05:45:21.624" v="24332" actId="47"/>
        <pc:sldMkLst>
          <pc:docMk/>
          <pc:sldMk cId="925181814" sldId="2242"/>
        </pc:sldMkLst>
      </pc:sldChg>
      <pc:sldChg chg="addSp delSp modSp add mod modCm">
        <pc:chgData name="안성준" userId="6d9c5551-d4d4-4b80-89d1-ffd49af233a7" providerId="ADAL" clId="{B0153203-47C1-4CE9-AC82-3E3858BD0C28}" dt="2025-06-27T07:46:51.244" v="37151" actId="478"/>
        <pc:sldMkLst>
          <pc:docMk/>
          <pc:sldMk cId="336715651" sldId="2243"/>
        </pc:sldMkLst>
        <pc:spChg chg="mod">
          <ac:chgData name="안성준" userId="6d9c5551-d4d4-4b80-89d1-ffd49af233a7" providerId="ADAL" clId="{B0153203-47C1-4CE9-AC82-3E3858BD0C28}" dt="2025-06-25T05:34:03.826" v="23559"/>
          <ac:spMkLst>
            <pc:docMk/>
            <pc:sldMk cId="336715651" sldId="2243"/>
            <ac:spMk id="9" creationId="{E439CE51-6810-BDF2-A7B5-EAFEC48E87E1}"/>
          </ac:spMkLst>
        </pc:spChg>
        <pc:spChg chg="mod">
          <ac:chgData name="안성준" userId="6d9c5551-d4d4-4b80-89d1-ffd49af233a7" providerId="ADAL" clId="{B0153203-47C1-4CE9-AC82-3E3858BD0C28}" dt="2025-06-26T08:21:11.568" v="28292" actId="20577"/>
          <ac:spMkLst>
            <pc:docMk/>
            <pc:sldMk cId="336715651" sldId="2243"/>
            <ac:spMk id="13" creationId="{BBF630F9-1432-BF1D-0D75-7FF3C299D16C}"/>
          </ac:spMkLst>
        </pc:spChg>
        <pc:grpChg chg="add mod">
          <ac:chgData name="안성준" userId="6d9c5551-d4d4-4b80-89d1-ffd49af233a7" providerId="ADAL" clId="{B0153203-47C1-4CE9-AC82-3E3858BD0C28}" dt="2025-06-25T05:34:19.724" v="23604" actId="1076"/>
          <ac:grpSpMkLst>
            <pc:docMk/>
            <pc:sldMk cId="336715651" sldId="2243"/>
            <ac:grpSpMk id="8" creationId="{84880DD6-CD06-AFA3-B389-3B8F09525F1A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B0153203-47C1-4CE9-AC82-3E3858BD0C28}" dt="2025-06-26T08:21:11.568" v="28292" actId="20577"/>
              <pc2:cmMkLst xmlns:pc2="http://schemas.microsoft.com/office/powerpoint/2019/9/main/command">
                <pc:docMk/>
                <pc:sldMk cId="336715651" sldId="2243"/>
                <pc2:cmMk id="{3980AA0F-A066-4F24-B31F-0D117AA65142}"/>
              </pc2:cmMkLst>
            </pc226:cmChg>
            <pc226:cmChg xmlns:pc226="http://schemas.microsoft.com/office/powerpoint/2022/06/main/command" chg="mod">
              <pc226:chgData name="안성준" userId="6d9c5551-d4d4-4b80-89d1-ffd49af233a7" providerId="ADAL" clId="{B0153203-47C1-4CE9-AC82-3E3858BD0C28}" dt="2025-06-26T08:21:11.568" v="28292" actId="20577"/>
              <pc2:cmMkLst xmlns:pc2="http://schemas.microsoft.com/office/powerpoint/2019/9/main/command">
                <pc:docMk/>
                <pc:sldMk cId="336715651" sldId="2243"/>
                <pc2:cmMk id="{7C5DEB35-3076-4707-8F0C-23A14A487C27}"/>
              </pc2:cmMkLst>
            </pc226:cmChg>
          </p:ext>
        </pc:extLst>
      </pc:sldChg>
      <pc:sldChg chg="addSp delSp modSp add mod ord">
        <pc:chgData name="안성준" userId="6d9c5551-d4d4-4b80-89d1-ffd49af233a7" providerId="ADAL" clId="{B0153203-47C1-4CE9-AC82-3E3858BD0C28}" dt="2025-06-27T07:27:29.899" v="37026"/>
        <pc:sldMkLst>
          <pc:docMk/>
          <pc:sldMk cId="2615994071" sldId="2244"/>
        </pc:sldMkLst>
        <pc:spChg chg="mod">
          <ac:chgData name="안성준" userId="6d9c5551-d4d4-4b80-89d1-ffd49af233a7" providerId="ADAL" clId="{B0153203-47C1-4CE9-AC82-3E3858BD0C28}" dt="2025-06-25T05:56:04.828" v="24894"/>
          <ac:spMkLst>
            <pc:docMk/>
            <pc:sldMk cId="2615994071" sldId="2244"/>
            <ac:spMk id="11" creationId="{79DD4A03-66B8-EBB1-FAF9-589C6E86978F}"/>
          </ac:spMkLst>
        </pc:spChg>
        <pc:spChg chg="mod">
          <ac:chgData name="안성준" userId="6d9c5551-d4d4-4b80-89d1-ffd49af233a7" providerId="ADAL" clId="{B0153203-47C1-4CE9-AC82-3E3858BD0C28}" dt="2025-06-25T05:56:01.928" v="24892"/>
          <ac:spMkLst>
            <pc:docMk/>
            <pc:sldMk cId="2615994071" sldId="2244"/>
            <ac:spMk id="15" creationId="{1921866E-C2DD-2923-C0D6-C8F730D50329}"/>
          </ac:spMkLst>
        </pc:spChg>
        <pc:spChg chg="mod">
          <ac:chgData name="안성준" userId="6d9c5551-d4d4-4b80-89d1-ffd49af233a7" providerId="ADAL" clId="{B0153203-47C1-4CE9-AC82-3E3858BD0C28}" dt="2025-06-25T05:55:49.795" v="24890" actId="14100"/>
          <ac:spMkLst>
            <pc:docMk/>
            <pc:sldMk cId="2615994071" sldId="2244"/>
            <ac:spMk id="18" creationId="{E14DB831-99A3-E297-0AD2-EB72F081FC36}"/>
          </ac:spMkLst>
        </pc:spChg>
        <pc:spChg chg="mod">
          <ac:chgData name="안성준" userId="6d9c5551-d4d4-4b80-89d1-ffd49af233a7" providerId="ADAL" clId="{B0153203-47C1-4CE9-AC82-3E3858BD0C28}" dt="2025-06-25T05:49:43.137" v="24357" actId="15"/>
          <ac:spMkLst>
            <pc:docMk/>
            <pc:sldMk cId="2615994071" sldId="2244"/>
            <ac:spMk id="20" creationId="{4C5E6ED9-5109-D650-5BD2-8ADDA8255EA5}"/>
          </ac:spMkLst>
        </pc:spChg>
        <pc:spChg chg="mod">
          <ac:chgData name="안성준" userId="6d9c5551-d4d4-4b80-89d1-ffd49af233a7" providerId="ADAL" clId="{B0153203-47C1-4CE9-AC82-3E3858BD0C28}" dt="2025-06-27T07:27:29.899" v="37026"/>
          <ac:spMkLst>
            <pc:docMk/>
            <pc:sldMk cId="2615994071" sldId="2244"/>
            <ac:spMk id="21" creationId="{2B7EBCC5-4EA3-5C22-DDDC-7B3144E26872}"/>
          </ac:spMkLst>
        </pc:spChg>
        <pc:picChg chg="add mod ord">
          <ac:chgData name="안성준" userId="6d9c5551-d4d4-4b80-89d1-ffd49af233a7" providerId="ADAL" clId="{B0153203-47C1-4CE9-AC82-3E3858BD0C28}" dt="2025-06-25T05:55:35.815" v="24843" actId="167"/>
          <ac:picMkLst>
            <pc:docMk/>
            <pc:sldMk cId="2615994071" sldId="2244"/>
            <ac:picMk id="25" creationId="{AC003AEC-B7D6-D0E3-A620-60C30ADDAA5B}"/>
          </ac:picMkLst>
        </pc:picChg>
      </pc:sldChg>
      <pc:sldChg chg="addSp delSp modSp new del mod modClrScheme chgLayout">
        <pc:chgData name="안성준" userId="6d9c5551-d4d4-4b80-89d1-ffd49af233a7" providerId="ADAL" clId="{B0153203-47C1-4CE9-AC82-3E3858BD0C28}" dt="2025-06-25T05:58:00.211" v="24919" actId="2696"/>
        <pc:sldMkLst>
          <pc:docMk/>
          <pc:sldMk cId="2387787685" sldId="2245"/>
        </pc:sldMkLst>
      </pc:sldChg>
      <pc:sldChg chg="addSp delSp modSp add mod">
        <pc:chgData name="안성준" userId="6d9c5551-d4d4-4b80-89d1-ffd49af233a7" providerId="ADAL" clId="{B0153203-47C1-4CE9-AC82-3E3858BD0C28}" dt="2025-06-27T07:27:01.785" v="37014"/>
        <pc:sldMkLst>
          <pc:docMk/>
          <pc:sldMk cId="4286899305" sldId="2245"/>
        </pc:sldMkLst>
        <pc:spChg chg="mod">
          <ac:chgData name="안성준" userId="6d9c5551-d4d4-4b80-89d1-ffd49af233a7" providerId="ADAL" clId="{B0153203-47C1-4CE9-AC82-3E3858BD0C28}" dt="2025-06-25T05:58:55.092" v="25057" actId="1036"/>
          <ac:spMkLst>
            <pc:docMk/>
            <pc:sldMk cId="4286899305" sldId="2245"/>
            <ac:spMk id="9" creationId="{E6B67837-3FE9-871D-8ACB-F67B358D2B4E}"/>
          </ac:spMkLst>
        </pc:spChg>
        <pc:spChg chg="mod">
          <ac:chgData name="안성준" userId="6d9c5551-d4d4-4b80-89d1-ffd49af233a7" providerId="ADAL" clId="{B0153203-47C1-4CE9-AC82-3E3858BD0C28}" dt="2025-06-25T05:59:54.433" v="25065"/>
          <ac:spMkLst>
            <pc:docMk/>
            <pc:sldMk cId="4286899305" sldId="2245"/>
            <ac:spMk id="10" creationId="{53C2D304-4409-42A9-B0F7-B197EAF593A2}"/>
          </ac:spMkLst>
        </pc:spChg>
        <pc:spChg chg="mod">
          <ac:chgData name="안성준" userId="6d9c5551-d4d4-4b80-89d1-ffd49af233a7" providerId="ADAL" clId="{B0153203-47C1-4CE9-AC82-3E3858BD0C28}" dt="2025-06-25T05:59:26.028" v="25061"/>
          <ac:spMkLst>
            <pc:docMk/>
            <pc:sldMk cId="4286899305" sldId="2245"/>
            <ac:spMk id="11" creationId="{0AF3D56A-AEB5-B07D-3A63-F2ED69C91C7C}"/>
          </ac:spMkLst>
        </pc:spChg>
        <pc:spChg chg="mod">
          <ac:chgData name="안성준" userId="6d9c5551-d4d4-4b80-89d1-ffd49af233a7" providerId="ADAL" clId="{B0153203-47C1-4CE9-AC82-3E3858BD0C28}" dt="2025-06-25T05:59:49.204" v="25063"/>
          <ac:spMkLst>
            <pc:docMk/>
            <pc:sldMk cId="4286899305" sldId="2245"/>
            <ac:spMk id="12" creationId="{649DF7CC-C44C-0C30-7882-749148624B27}"/>
          </ac:spMkLst>
        </pc:spChg>
        <pc:spChg chg="mod">
          <ac:chgData name="안성준" userId="6d9c5551-d4d4-4b80-89d1-ffd49af233a7" providerId="ADAL" clId="{B0153203-47C1-4CE9-AC82-3E3858BD0C28}" dt="2025-06-25T05:59:22.064" v="25059"/>
          <ac:spMkLst>
            <pc:docMk/>
            <pc:sldMk cId="4286899305" sldId="2245"/>
            <ac:spMk id="15" creationId="{D72C2AD5-1FCC-309C-D33D-DF03B67C8C0D}"/>
          </ac:spMkLst>
        </pc:spChg>
        <pc:spChg chg="mod">
          <ac:chgData name="안성준" userId="6d9c5551-d4d4-4b80-89d1-ffd49af233a7" providerId="ADAL" clId="{B0153203-47C1-4CE9-AC82-3E3858BD0C28}" dt="2025-06-25T06:00:21.280" v="25069"/>
          <ac:spMkLst>
            <pc:docMk/>
            <pc:sldMk cId="4286899305" sldId="2245"/>
            <ac:spMk id="20" creationId="{DC467926-6A36-2D31-18C8-A2E7B002A2D4}"/>
          </ac:spMkLst>
        </pc:spChg>
        <pc:spChg chg="mod">
          <ac:chgData name="안성준" userId="6d9c5551-d4d4-4b80-89d1-ffd49af233a7" providerId="ADAL" clId="{B0153203-47C1-4CE9-AC82-3E3858BD0C28}" dt="2025-06-27T07:27:01.785" v="37014"/>
          <ac:spMkLst>
            <pc:docMk/>
            <pc:sldMk cId="4286899305" sldId="2245"/>
            <ac:spMk id="21" creationId="{1CA22A2B-52FF-D38A-8F82-0B3B5AEF78F9}"/>
          </ac:spMkLst>
        </pc:spChg>
        <pc:picChg chg="add mod ord">
          <ac:chgData name="안성준" userId="6d9c5551-d4d4-4b80-89d1-ffd49af233a7" providerId="ADAL" clId="{B0153203-47C1-4CE9-AC82-3E3858BD0C28}" dt="2025-06-25T05:58:46.058" v="24994" actId="167"/>
          <ac:picMkLst>
            <pc:docMk/>
            <pc:sldMk cId="4286899305" sldId="2245"/>
            <ac:picMk id="17" creationId="{B860512B-439E-84B0-1B28-956890109E6F}"/>
          </ac:picMkLst>
        </pc:picChg>
      </pc:sldChg>
      <pc:sldChg chg="addSp delSp modSp add mod modCm">
        <pc:chgData name="안성준" userId="6d9c5551-d4d4-4b80-89d1-ffd49af233a7" providerId="ADAL" clId="{B0153203-47C1-4CE9-AC82-3E3858BD0C28}" dt="2025-06-27T07:38:02.307" v="37118" actId="20577"/>
        <pc:sldMkLst>
          <pc:docMk/>
          <pc:sldMk cId="2762131333" sldId="2246"/>
        </pc:sldMkLst>
        <pc:spChg chg="add mod">
          <ac:chgData name="안성준" userId="6d9c5551-d4d4-4b80-89d1-ffd49af233a7" providerId="ADAL" clId="{B0153203-47C1-4CE9-AC82-3E3858BD0C28}" dt="2025-06-25T06:09:07.677" v="25222" actId="14100"/>
          <ac:spMkLst>
            <pc:docMk/>
            <pc:sldMk cId="2762131333" sldId="2246"/>
            <ac:spMk id="7" creationId="{9893C34E-5634-7784-90E8-68A81CCE4CCB}"/>
          </ac:spMkLst>
        </pc:spChg>
        <pc:spChg chg="add mod">
          <ac:chgData name="안성준" userId="6d9c5551-d4d4-4b80-89d1-ffd49af233a7" providerId="ADAL" clId="{B0153203-47C1-4CE9-AC82-3E3858BD0C28}" dt="2025-06-25T06:09:15.598" v="25245" actId="14100"/>
          <ac:spMkLst>
            <pc:docMk/>
            <pc:sldMk cId="2762131333" sldId="2246"/>
            <ac:spMk id="8" creationId="{D154C6C5-2052-8BD6-C182-C766CB4ABE11}"/>
          </ac:spMkLst>
        </pc:spChg>
        <pc:spChg chg="mod">
          <ac:chgData name="안성준" userId="6d9c5551-d4d4-4b80-89d1-ffd49af233a7" providerId="ADAL" clId="{B0153203-47C1-4CE9-AC82-3E3858BD0C28}" dt="2025-06-27T05:06:23.217" v="34863" actId="207"/>
          <ac:spMkLst>
            <pc:docMk/>
            <pc:sldMk cId="2762131333" sldId="2246"/>
            <ac:spMk id="9" creationId="{EB203C0B-0092-598F-E591-2C4B7B3D9A1B}"/>
          </ac:spMkLst>
        </pc:spChg>
        <pc:spChg chg="mod">
          <ac:chgData name="안성준" userId="6d9c5551-d4d4-4b80-89d1-ffd49af233a7" providerId="ADAL" clId="{B0153203-47C1-4CE9-AC82-3E3858BD0C28}" dt="2025-06-25T06:05:13.181" v="25073"/>
          <ac:spMkLst>
            <pc:docMk/>
            <pc:sldMk cId="2762131333" sldId="2246"/>
            <ac:spMk id="10" creationId="{BE6F62B1-D561-04BA-FC1A-B98197D6B054}"/>
          </ac:spMkLst>
        </pc:spChg>
        <pc:spChg chg="mod">
          <ac:chgData name="안성준" userId="6d9c5551-d4d4-4b80-89d1-ffd49af233a7" providerId="ADAL" clId="{B0153203-47C1-4CE9-AC82-3E3858BD0C28}" dt="2025-06-25T06:09:33.827" v="25250"/>
          <ac:spMkLst>
            <pc:docMk/>
            <pc:sldMk cId="2762131333" sldId="2246"/>
            <ac:spMk id="11" creationId="{A2ECCC90-020D-9777-DA9D-F946108CCEE9}"/>
          </ac:spMkLst>
        </pc:spChg>
        <pc:spChg chg="mod">
          <ac:chgData name="안성준" userId="6d9c5551-d4d4-4b80-89d1-ffd49af233a7" providerId="ADAL" clId="{B0153203-47C1-4CE9-AC82-3E3858BD0C28}" dt="2025-06-26T05:21:50.161" v="27775"/>
          <ac:spMkLst>
            <pc:docMk/>
            <pc:sldMk cId="2762131333" sldId="2246"/>
            <ac:spMk id="12" creationId="{5503D5AB-40E5-4593-16FE-283FEFEE1E7E}"/>
          </ac:spMkLst>
        </pc:spChg>
        <pc:spChg chg="add mod">
          <ac:chgData name="안성준" userId="6d9c5551-d4d4-4b80-89d1-ffd49af233a7" providerId="ADAL" clId="{B0153203-47C1-4CE9-AC82-3E3858BD0C28}" dt="2025-06-25T06:09:19.461" v="25247" actId="1076"/>
          <ac:spMkLst>
            <pc:docMk/>
            <pc:sldMk cId="2762131333" sldId="2246"/>
            <ac:spMk id="13" creationId="{8F4CBFA3-DDD2-EE93-09C8-8D19DB5EF20B}"/>
          </ac:spMkLst>
        </pc:spChg>
        <pc:spChg chg="mod">
          <ac:chgData name="안성준" userId="6d9c5551-d4d4-4b80-89d1-ffd49af233a7" providerId="ADAL" clId="{B0153203-47C1-4CE9-AC82-3E3858BD0C28}" dt="2025-06-25T06:09:28.285" v="25248"/>
          <ac:spMkLst>
            <pc:docMk/>
            <pc:sldMk cId="2762131333" sldId="2246"/>
            <ac:spMk id="15" creationId="{F398D654-EFED-0DA7-3C20-214AA08C80FE}"/>
          </ac:spMkLst>
        </pc:spChg>
        <pc:spChg chg="mod">
          <ac:chgData name="안성준" userId="6d9c5551-d4d4-4b80-89d1-ffd49af233a7" providerId="ADAL" clId="{B0153203-47C1-4CE9-AC82-3E3858BD0C28}" dt="2025-06-25T06:09:03.588" v="25219" actId="14100"/>
          <ac:spMkLst>
            <pc:docMk/>
            <pc:sldMk cId="2762131333" sldId="2246"/>
            <ac:spMk id="17" creationId="{02C0FA89-C4A0-DE88-5AAA-701B9D70A8B1}"/>
          </ac:spMkLst>
        </pc:spChg>
        <pc:spChg chg="mod">
          <ac:chgData name="안성준" userId="6d9c5551-d4d4-4b80-89d1-ffd49af233a7" providerId="ADAL" clId="{B0153203-47C1-4CE9-AC82-3E3858BD0C28}" dt="2025-06-27T02:40:03.678" v="33889" actId="13926"/>
          <ac:spMkLst>
            <pc:docMk/>
            <pc:sldMk cId="2762131333" sldId="2246"/>
            <ac:spMk id="20" creationId="{FAB6181E-1318-8782-3E66-5128EADECC0D}"/>
          </ac:spMkLst>
        </pc:spChg>
        <pc:spChg chg="mod">
          <ac:chgData name="안성준" userId="6d9c5551-d4d4-4b80-89d1-ffd49af233a7" providerId="ADAL" clId="{B0153203-47C1-4CE9-AC82-3E3858BD0C28}" dt="2025-06-27T07:38:02.307" v="37118" actId="20577"/>
          <ac:spMkLst>
            <pc:docMk/>
            <pc:sldMk cId="2762131333" sldId="2246"/>
            <ac:spMk id="26" creationId="{8DD5F3C6-2958-2FF2-F653-0A92B9798DEB}"/>
          </ac:spMkLst>
        </pc:spChg>
        <pc:picChg chg="add mod ord">
          <ac:chgData name="안성준" userId="6d9c5551-d4d4-4b80-89d1-ffd49af233a7" providerId="ADAL" clId="{B0153203-47C1-4CE9-AC82-3E3858BD0C28}" dt="2025-06-25T06:08:27.438" v="25094" actId="167"/>
          <ac:picMkLst>
            <pc:docMk/>
            <pc:sldMk cId="2762131333" sldId="2246"/>
            <ac:picMk id="4" creationId="{B7A76625-9C9A-52BE-4C94-8D0D1CA4CB8A}"/>
          </ac:picMkLst>
        </pc:picChg>
        <pc:picChg chg="add mod ord">
          <ac:chgData name="안성준" userId="6d9c5551-d4d4-4b80-89d1-ffd49af233a7" providerId="ADAL" clId="{B0153203-47C1-4CE9-AC82-3E3858BD0C28}" dt="2025-06-25T06:09:08.880" v="25223" actId="1076"/>
          <ac:picMkLst>
            <pc:docMk/>
            <pc:sldMk cId="2762131333" sldId="2246"/>
            <ac:picMk id="6" creationId="{80595B93-4A52-D686-7C02-F6A9A7E7329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B0153203-47C1-4CE9-AC82-3E3858BD0C28}" dt="2025-06-27T02:39:58.649" v="33885" actId="20577"/>
              <pc2:cmMkLst xmlns:pc2="http://schemas.microsoft.com/office/powerpoint/2019/9/main/command">
                <pc:docMk/>
                <pc:sldMk cId="2762131333" sldId="2246"/>
                <pc2:cmMk id="{60CDA98C-E9FF-4897-81D1-EB9A6236FB13}"/>
              </pc2:cmMkLst>
            </pc226:cmChg>
          </p:ext>
        </pc:extLst>
      </pc:sldChg>
      <pc:sldChg chg="addSp modSp add mod modCm">
        <pc:chgData name="안성준" userId="6d9c5551-d4d4-4b80-89d1-ffd49af233a7" providerId="ADAL" clId="{B0153203-47C1-4CE9-AC82-3E3858BD0C28}" dt="2025-06-27T05:33:36.042" v="35769"/>
        <pc:sldMkLst>
          <pc:docMk/>
          <pc:sldMk cId="4202314748" sldId="2247"/>
        </pc:sldMkLst>
        <pc:spChg chg="mod">
          <ac:chgData name="안성준" userId="6d9c5551-d4d4-4b80-89d1-ffd49af233a7" providerId="ADAL" clId="{B0153203-47C1-4CE9-AC82-3E3858BD0C28}" dt="2025-06-27T05:33:36.042" v="35769"/>
          <ac:spMkLst>
            <pc:docMk/>
            <pc:sldMk cId="4202314748" sldId="2247"/>
            <ac:spMk id="10" creationId="{EC1F2AA2-48D3-008A-0E54-7BCFF67EEF99}"/>
          </ac:spMkLst>
        </pc:spChg>
        <pc:spChg chg="add mod">
          <ac:chgData name="안성준" userId="6d9c5551-d4d4-4b80-89d1-ffd49af233a7" providerId="ADAL" clId="{B0153203-47C1-4CE9-AC82-3E3858BD0C28}" dt="2025-06-27T02:23:54.407" v="33016" actId="164"/>
          <ac:spMkLst>
            <pc:docMk/>
            <pc:sldMk cId="4202314748" sldId="2247"/>
            <ac:spMk id="14" creationId="{0B8693E2-3550-449C-B64D-C573ED0500A8}"/>
          </ac:spMkLst>
        </pc:spChg>
        <pc:spChg chg="mod">
          <ac:chgData name="안성준" userId="6d9c5551-d4d4-4b80-89d1-ffd49af233a7" providerId="ADAL" clId="{B0153203-47C1-4CE9-AC82-3E3858BD0C28}" dt="2025-06-27T02:23:13.007" v="32894" actId="1036"/>
          <ac:spMkLst>
            <pc:docMk/>
            <pc:sldMk cId="4202314748" sldId="2247"/>
            <ac:spMk id="19" creationId="{75650383-9A89-9D6D-B238-CF5C6D3D474C}"/>
          </ac:spMkLst>
        </pc:spChg>
        <pc:spChg chg="mod">
          <ac:chgData name="안성준" userId="6d9c5551-d4d4-4b80-89d1-ffd49af233a7" providerId="ADAL" clId="{B0153203-47C1-4CE9-AC82-3E3858BD0C28}" dt="2025-06-26T04:50:05.828" v="26214"/>
          <ac:spMkLst>
            <pc:docMk/>
            <pc:sldMk cId="4202314748" sldId="2247"/>
            <ac:spMk id="20" creationId="{A36272AD-BF5E-FF5E-E7B3-DAA64A1B7FE6}"/>
          </ac:spMkLst>
        </pc:spChg>
        <pc:spChg chg="mod">
          <ac:chgData name="안성준" userId="6d9c5551-d4d4-4b80-89d1-ffd49af233a7" providerId="ADAL" clId="{B0153203-47C1-4CE9-AC82-3E3858BD0C28}" dt="2025-06-27T02:23:13.007" v="32894" actId="1036"/>
          <ac:spMkLst>
            <pc:docMk/>
            <pc:sldMk cId="4202314748" sldId="2247"/>
            <ac:spMk id="22" creationId="{41EE59AC-D942-3CBF-61A0-E5ECC796397D}"/>
          </ac:spMkLst>
        </pc:spChg>
        <pc:spChg chg="mod">
          <ac:chgData name="안성준" userId="6d9c5551-d4d4-4b80-89d1-ffd49af233a7" providerId="ADAL" clId="{B0153203-47C1-4CE9-AC82-3E3858BD0C28}" dt="2025-06-27T02:23:13.007" v="32894" actId="1036"/>
          <ac:spMkLst>
            <pc:docMk/>
            <pc:sldMk cId="4202314748" sldId="2247"/>
            <ac:spMk id="23" creationId="{03CE4916-0CB3-A0DE-81F0-821F30291CF3}"/>
          </ac:spMkLst>
        </pc:spChg>
        <pc:grpChg chg="mod">
          <ac:chgData name="안성준" userId="6d9c5551-d4d4-4b80-89d1-ffd49af233a7" providerId="ADAL" clId="{B0153203-47C1-4CE9-AC82-3E3858BD0C28}" dt="2025-06-26T04:50:13.745" v="26221" actId="1036"/>
          <ac:grpSpMkLst>
            <pc:docMk/>
            <pc:sldMk cId="4202314748" sldId="2247"/>
            <ac:grpSpMk id="3" creationId="{1D939A92-1ADE-60E6-A857-9972EA7D2A24}"/>
          </ac:grpSpMkLst>
        </pc:grpChg>
        <pc:grpChg chg="mod">
          <ac:chgData name="안성준" userId="6d9c5551-d4d4-4b80-89d1-ffd49af233a7" providerId="ADAL" clId="{B0153203-47C1-4CE9-AC82-3E3858BD0C28}" dt="2025-06-26T04:50:13.745" v="26221" actId="1036"/>
          <ac:grpSpMkLst>
            <pc:docMk/>
            <pc:sldMk cId="4202314748" sldId="2247"/>
            <ac:grpSpMk id="6" creationId="{064B4BA2-F8F5-3578-6D27-6F7CC9D9EED3}"/>
          </ac:grpSpMkLst>
        </pc:grpChg>
        <pc:grpChg chg="add mod">
          <ac:chgData name="안성준" userId="6d9c5551-d4d4-4b80-89d1-ffd49af233a7" providerId="ADAL" clId="{B0153203-47C1-4CE9-AC82-3E3858BD0C28}" dt="2025-06-27T02:23:54.407" v="33016" actId="164"/>
          <ac:grpSpMkLst>
            <pc:docMk/>
            <pc:sldMk cId="4202314748" sldId="2247"/>
            <ac:grpSpMk id="17" creationId="{036AE0A2-40B0-A686-7C79-A7AAAB2C0318}"/>
          </ac:grpSpMkLst>
        </pc:grpChg>
        <pc:picChg chg="add mod">
          <ac:chgData name="안성준" userId="6d9c5551-d4d4-4b80-89d1-ffd49af233a7" providerId="ADAL" clId="{B0153203-47C1-4CE9-AC82-3E3858BD0C28}" dt="2025-06-27T02:23:54.407" v="33016" actId="164"/>
          <ac:picMkLst>
            <pc:docMk/>
            <pc:sldMk cId="4202314748" sldId="2247"/>
            <ac:picMk id="9" creationId="{68E21E15-A19C-82FA-FC75-5AFAF639CFE4}"/>
          </ac:picMkLst>
        </pc:picChg>
        <pc:picChg chg="mod">
          <ac:chgData name="안성준" userId="6d9c5551-d4d4-4b80-89d1-ffd49af233a7" providerId="ADAL" clId="{B0153203-47C1-4CE9-AC82-3E3858BD0C28}" dt="2025-06-27T02:23:13.007" v="32894" actId="1036"/>
          <ac:picMkLst>
            <pc:docMk/>
            <pc:sldMk cId="4202314748" sldId="2247"/>
            <ac:picMk id="16" creationId="{FF14C50B-A3A9-AB3F-35E2-273D9596FE0A}"/>
          </ac:picMkLst>
        </pc:picChg>
        <pc:picChg chg="mod">
          <ac:chgData name="안성준" userId="6d9c5551-d4d4-4b80-89d1-ffd49af233a7" providerId="ADAL" clId="{B0153203-47C1-4CE9-AC82-3E3858BD0C28}" dt="2025-06-27T02:23:13.007" v="32894" actId="1036"/>
          <ac:picMkLst>
            <pc:docMk/>
            <pc:sldMk cId="4202314748" sldId="2247"/>
            <ac:picMk id="18" creationId="{CA0567FE-846C-04C6-B3DA-2F5D0FC369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B0153203-47C1-4CE9-AC82-3E3858BD0C28}" dt="2025-06-26T04:50:05.493" v="26213" actId="20577"/>
              <pc2:cmMkLst xmlns:pc2="http://schemas.microsoft.com/office/powerpoint/2019/9/main/command">
                <pc:docMk/>
                <pc:sldMk cId="4202314748" sldId="2247"/>
                <pc2:cmMk id="{93CE4B6B-3E79-4FC6-9342-CF2777388BEA}"/>
              </pc2:cmMkLst>
            </pc226:cmChg>
          </p:ext>
        </pc:extLst>
      </pc:sldChg>
      <pc:sldChg chg="addSp delSp modSp add mod modClrScheme modCm chgLayout">
        <pc:chgData name="안성준" userId="6d9c5551-d4d4-4b80-89d1-ffd49af233a7" providerId="ADAL" clId="{B0153203-47C1-4CE9-AC82-3E3858BD0C28}" dt="2025-06-27T08:43:52.803" v="38593"/>
        <pc:sldMkLst>
          <pc:docMk/>
          <pc:sldMk cId="2761450614" sldId="2248"/>
        </pc:sldMkLst>
        <pc:spChg chg="mod ord">
          <ac:chgData name="안성준" userId="6d9c5551-d4d4-4b80-89d1-ffd49af233a7" providerId="ADAL" clId="{B0153203-47C1-4CE9-AC82-3E3858BD0C28}" dt="2025-06-27T07:20:31.248" v="36903" actId="700"/>
          <ac:spMkLst>
            <pc:docMk/>
            <pc:sldMk cId="2761450614" sldId="2248"/>
            <ac:spMk id="2" creationId="{19D4E926-591F-E088-E95B-714D28ABF145}"/>
          </ac:spMkLst>
        </pc:spChg>
        <pc:spChg chg="add mod">
          <ac:chgData name="안성준" userId="6d9c5551-d4d4-4b80-89d1-ffd49af233a7" providerId="ADAL" clId="{B0153203-47C1-4CE9-AC82-3E3858BD0C28}" dt="2025-06-27T07:20:37.418" v="36910" actId="1035"/>
          <ac:spMkLst>
            <pc:docMk/>
            <pc:sldMk cId="2761450614" sldId="2248"/>
            <ac:spMk id="3" creationId="{F1A1DE06-D768-A886-B776-8A8551D22944}"/>
          </ac:spMkLst>
        </pc:spChg>
        <pc:spChg chg="add mod">
          <ac:chgData name="안성준" userId="6d9c5551-d4d4-4b80-89d1-ffd49af233a7" providerId="ADAL" clId="{B0153203-47C1-4CE9-AC82-3E3858BD0C28}" dt="2025-06-27T08:43:52.803" v="38593"/>
          <ac:spMkLst>
            <pc:docMk/>
            <pc:sldMk cId="2761450614" sldId="2248"/>
            <ac:spMk id="5" creationId="{7CC2747A-6018-F937-A1E0-410001B66E3E}"/>
          </ac:spMkLst>
        </pc:spChg>
        <pc:spChg chg="mod ord">
          <ac:chgData name="안성준" userId="6d9c5551-d4d4-4b80-89d1-ffd49af233a7" providerId="ADAL" clId="{B0153203-47C1-4CE9-AC82-3E3858BD0C28}" dt="2025-06-27T07:20:31.248" v="36903" actId="700"/>
          <ac:spMkLst>
            <pc:docMk/>
            <pc:sldMk cId="2761450614" sldId="2248"/>
            <ac:spMk id="10" creationId="{CB1AD830-7382-411D-8CAE-1E50E58EA95B}"/>
          </ac:spMkLst>
        </pc:spChg>
        <pc:spChg chg="mod ord">
          <ac:chgData name="안성준" userId="6d9c5551-d4d4-4b80-89d1-ffd49af233a7" providerId="ADAL" clId="{B0153203-47C1-4CE9-AC82-3E3858BD0C28}" dt="2025-06-27T07:20:31.248" v="36903" actId="700"/>
          <ac:spMkLst>
            <pc:docMk/>
            <pc:sldMk cId="2761450614" sldId="2248"/>
            <ac:spMk id="11" creationId="{60C897A1-B7CD-ADD8-0660-BF9378FFBD3D}"/>
          </ac:spMkLst>
        </pc:spChg>
        <pc:spChg chg="mod ord">
          <ac:chgData name="안성준" userId="6d9c5551-d4d4-4b80-89d1-ffd49af233a7" providerId="ADAL" clId="{B0153203-47C1-4CE9-AC82-3E3858BD0C28}" dt="2025-06-27T07:20:31.248" v="36903" actId="700"/>
          <ac:spMkLst>
            <pc:docMk/>
            <pc:sldMk cId="2761450614" sldId="2248"/>
            <ac:spMk id="12" creationId="{33433499-2343-D4D3-15EB-9652701309ED}"/>
          </ac:spMkLst>
        </pc:spChg>
        <pc:spChg chg="mod ord">
          <ac:chgData name="안성준" userId="6d9c5551-d4d4-4b80-89d1-ffd49af233a7" providerId="ADAL" clId="{B0153203-47C1-4CE9-AC82-3E3858BD0C28}" dt="2025-06-27T07:20:31.248" v="36903" actId="700"/>
          <ac:spMkLst>
            <pc:docMk/>
            <pc:sldMk cId="2761450614" sldId="2248"/>
            <ac:spMk id="15" creationId="{23B55F30-EA78-E2CE-FFD1-5C1418D39EC8}"/>
          </ac:spMkLst>
        </pc:spChg>
        <pc:spChg chg="mod">
          <ac:chgData name="안성준" userId="6d9c5551-d4d4-4b80-89d1-ffd49af233a7" providerId="ADAL" clId="{B0153203-47C1-4CE9-AC82-3E3858BD0C28}" dt="2025-06-26T04:48:20.781" v="26179"/>
          <ac:spMkLst>
            <pc:docMk/>
            <pc:sldMk cId="2761450614" sldId="2248"/>
            <ac:spMk id="17" creationId="{42AF035A-0F51-D431-F455-466E2E509E73}"/>
          </ac:spMkLst>
        </pc:spChg>
        <pc:spChg chg="mod">
          <ac:chgData name="안성준" userId="6d9c5551-d4d4-4b80-89d1-ffd49af233a7" providerId="ADAL" clId="{B0153203-47C1-4CE9-AC82-3E3858BD0C28}" dt="2025-06-27T05:30:47.536" v="35663" actId="20577"/>
          <ac:spMkLst>
            <pc:docMk/>
            <pc:sldMk cId="2761450614" sldId="2248"/>
            <ac:spMk id="24" creationId="{0566093F-4BC6-2592-E4B7-129FB8063B1D}"/>
          </ac:spMkLst>
        </pc:spChg>
        <pc:grpChg chg="add mod">
          <ac:chgData name="안성준" userId="6d9c5551-d4d4-4b80-89d1-ffd49af233a7" providerId="ADAL" clId="{B0153203-47C1-4CE9-AC82-3E3858BD0C28}" dt="2025-06-27T07:20:38.709" v="36919" actId="1035"/>
          <ac:grpSpMkLst>
            <pc:docMk/>
            <pc:sldMk cId="2761450614" sldId="2248"/>
            <ac:grpSpMk id="14" creationId="{58FEC7AE-3515-BFC2-B0F7-31BAC45CCAE4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B0153203-47C1-4CE9-AC82-3E3858BD0C28}" dt="2025-06-27T05:30:47.536" v="35663" actId="20577"/>
              <pc2:cmMkLst xmlns:pc2="http://schemas.microsoft.com/office/powerpoint/2019/9/main/command">
                <pc:docMk/>
                <pc:sldMk cId="2761450614" sldId="2248"/>
                <pc2:cmMk id="{242A72D8-0501-4A1D-B491-8FE2C9018829}"/>
              </pc2:cmMkLst>
            </pc226:cmChg>
          </p:ext>
        </pc:extLst>
      </pc:sldChg>
      <pc:sldChg chg="modSp del mod">
        <pc:chgData name="안성준" userId="6d9c5551-d4d4-4b80-89d1-ffd49af233a7" providerId="ADAL" clId="{B0153203-47C1-4CE9-AC82-3E3858BD0C28}" dt="2025-06-27T06:47:05.448" v="36863" actId="47"/>
        <pc:sldMkLst>
          <pc:docMk/>
          <pc:sldMk cId="250622054" sldId="2249"/>
        </pc:sldMkLst>
      </pc:sldChg>
      <pc:sldChg chg="del">
        <pc:chgData name="안성준" userId="6d9c5551-d4d4-4b80-89d1-ffd49af233a7" providerId="ADAL" clId="{B0153203-47C1-4CE9-AC82-3E3858BD0C28}" dt="2025-06-27T06:47:07.322" v="36864" actId="47"/>
        <pc:sldMkLst>
          <pc:docMk/>
          <pc:sldMk cId="1014771261" sldId="2250"/>
        </pc:sldMkLst>
      </pc:sldChg>
      <pc:sldChg chg="del">
        <pc:chgData name="안성준" userId="6d9c5551-d4d4-4b80-89d1-ffd49af233a7" providerId="ADAL" clId="{B0153203-47C1-4CE9-AC82-3E3858BD0C28}" dt="2025-06-27T06:47:09.158" v="36865" actId="47"/>
        <pc:sldMkLst>
          <pc:docMk/>
          <pc:sldMk cId="1928213313" sldId="2251"/>
        </pc:sldMkLst>
      </pc:sldChg>
      <pc:sldChg chg="addSp delSp modSp del mod ord">
        <pc:chgData name="안성준" userId="6d9c5551-d4d4-4b80-89d1-ffd49af233a7" providerId="ADAL" clId="{B0153203-47C1-4CE9-AC82-3E3858BD0C28}" dt="2025-06-26T08:00:51.860" v="28160" actId="47"/>
        <pc:sldMkLst>
          <pc:docMk/>
          <pc:sldMk cId="1352353210" sldId="2252"/>
        </pc:sldMkLst>
      </pc:sldChg>
      <pc:sldChg chg="addSp delSp modSp del mod">
        <pc:chgData name="안성준" userId="6d9c5551-d4d4-4b80-89d1-ffd49af233a7" providerId="ADAL" clId="{B0153203-47C1-4CE9-AC82-3E3858BD0C28}" dt="2025-06-26T08:09:06.925" v="28280" actId="47"/>
        <pc:sldMkLst>
          <pc:docMk/>
          <pc:sldMk cId="2862800372" sldId="2253"/>
        </pc:sldMkLst>
      </pc:sldChg>
      <pc:sldChg chg="del">
        <pc:chgData name="안성준" userId="6d9c5551-d4d4-4b80-89d1-ffd49af233a7" providerId="ADAL" clId="{B0153203-47C1-4CE9-AC82-3E3858BD0C28}" dt="2025-06-27T07:07:10.252" v="36872" actId="47"/>
        <pc:sldMkLst>
          <pc:docMk/>
          <pc:sldMk cId="61967443" sldId="2254"/>
        </pc:sldMkLst>
      </pc:sldChg>
      <pc:sldChg chg="del">
        <pc:chgData name="안성준" userId="6d9c5551-d4d4-4b80-89d1-ffd49af233a7" providerId="ADAL" clId="{B0153203-47C1-4CE9-AC82-3E3858BD0C28}" dt="2025-06-27T07:07:17.070" v="36873" actId="47"/>
        <pc:sldMkLst>
          <pc:docMk/>
          <pc:sldMk cId="2920249455" sldId="2256"/>
        </pc:sldMkLst>
      </pc:sldChg>
      <pc:sldChg chg="del">
        <pc:chgData name="안성준" userId="6d9c5551-d4d4-4b80-89d1-ffd49af233a7" providerId="ADAL" clId="{B0153203-47C1-4CE9-AC82-3E3858BD0C28}" dt="2025-06-27T07:07:04.815" v="36871" actId="47"/>
        <pc:sldMkLst>
          <pc:docMk/>
          <pc:sldMk cId="196436376" sldId="2257"/>
        </pc:sldMkLst>
      </pc:sldChg>
      <pc:sldChg chg="del">
        <pc:chgData name="안성준" userId="6d9c5551-d4d4-4b80-89d1-ffd49af233a7" providerId="ADAL" clId="{B0153203-47C1-4CE9-AC82-3E3858BD0C28}" dt="2025-06-27T07:06:58.907" v="36870" actId="47"/>
        <pc:sldMkLst>
          <pc:docMk/>
          <pc:sldMk cId="10895989" sldId="2258"/>
        </pc:sldMkLst>
      </pc:sldChg>
      <pc:sldChg chg="del">
        <pc:chgData name="안성준" userId="6d9c5551-d4d4-4b80-89d1-ffd49af233a7" providerId="ADAL" clId="{B0153203-47C1-4CE9-AC82-3E3858BD0C28}" dt="2025-06-27T07:07:22.632" v="36874" actId="47"/>
        <pc:sldMkLst>
          <pc:docMk/>
          <pc:sldMk cId="4191791109" sldId="2259"/>
        </pc:sldMkLst>
      </pc:sldChg>
      <pc:sldChg chg="del">
        <pc:chgData name="안성준" userId="6d9c5551-d4d4-4b80-89d1-ffd49af233a7" providerId="ADAL" clId="{B0153203-47C1-4CE9-AC82-3E3858BD0C28}" dt="2025-06-27T07:07:43.358" v="36875" actId="47"/>
        <pc:sldMkLst>
          <pc:docMk/>
          <pc:sldMk cId="1303025841" sldId="2260"/>
        </pc:sldMkLst>
      </pc:sldChg>
      <pc:sldChg chg="del">
        <pc:chgData name="안성준" userId="6d9c5551-d4d4-4b80-89d1-ffd49af233a7" providerId="ADAL" clId="{B0153203-47C1-4CE9-AC82-3E3858BD0C28}" dt="2025-06-27T07:09:12.472" v="36882" actId="47"/>
        <pc:sldMkLst>
          <pc:docMk/>
          <pc:sldMk cId="2014957250" sldId="2261"/>
        </pc:sldMkLst>
      </pc:sldChg>
      <pc:sldChg chg="del">
        <pc:chgData name="안성준" userId="6d9c5551-d4d4-4b80-89d1-ffd49af233a7" providerId="ADAL" clId="{B0153203-47C1-4CE9-AC82-3E3858BD0C28}" dt="2025-06-27T07:47:25.737" v="37152" actId="47"/>
        <pc:sldMkLst>
          <pc:docMk/>
          <pc:sldMk cId="1906680952" sldId="2262"/>
        </pc:sldMkLst>
      </pc:sldChg>
      <pc:sldChg chg="addSp delSp modSp mod ord modCm">
        <pc:chgData name="안성준" userId="6d9c5551-d4d4-4b80-89d1-ffd49af233a7" providerId="ADAL" clId="{B0153203-47C1-4CE9-AC82-3E3858BD0C28}" dt="2025-06-26T09:06:20.069" v="31111"/>
        <pc:sldMkLst>
          <pc:docMk/>
          <pc:sldMk cId="3902901927" sldId="22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B0153203-47C1-4CE9-AC82-3E3858BD0C28}" dt="2025-06-26T08:53:59.768" v="30686" actId="21"/>
              <pc2:cmMkLst xmlns:pc2="http://schemas.microsoft.com/office/powerpoint/2019/9/main/command">
                <pc:docMk/>
                <pc:sldMk cId="3902901927" sldId="2263"/>
                <pc2:cmMk id="{00C42A53-8153-400B-A64A-E546D31AEA59}"/>
              </pc2:cmMkLst>
            </pc226:cmChg>
          </p:ext>
        </pc:extLst>
      </pc:sldChg>
      <pc:sldChg chg="del ord">
        <pc:chgData name="안성준" userId="6d9c5551-d4d4-4b80-89d1-ffd49af233a7" providerId="ADAL" clId="{B0153203-47C1-4CE9-AC82-3E3858BD0C28}" dt="2025-06-27T07:47:35.764" v="37153" actId="47"/>
        <pc:sldMkLst>
          <pc:docMk/>
          <pc:sldMk cId="2193022700" sldId="2264"/>
        </pc:sldMkLst>
      </pc:sldChg>
      <pc:sldChg chg="del ord">
        <pc:chgData name="안성준" userId="6d9c5551-d4d4-4b80-89d1-ffd49af233a7" providerId="ADAL" clId="{B0153203-47C1-4CE9-AC82-3E3858BD0C28}" dt="2025-06-27T07:48:03.298" v="37155" actId="47"/>
        <pc:sldMkLst>
          <pc:docMk/>
          <pc:sldMk cId="1300434047" sldId="2265"/>
        </pc:sldMkLst>
      </pc:sldChg>
      <pc:sldChg chg="del">
        <pc:chgData name="안성준" userId="6d9c5551-d4d4-4b80-89d1-ffd49af233a7" providerId="ADAL" clId="{B0153203-47C1-4CE9-AC82-3E3858BD0C28}" dt="2025-06-27T07:06:57.750" v="36869" actId="47"/>
        <pc:sldMkLst>
          <pc:docMk/>
          <pc:sldMk cId="1882348533" sldId="2266"/>
        </pc:sldMkLst>
      </pc:sldChg>
      <pc:sldChg chg="del ord">
        <pc:chgData name="안성준" userId="6d9c5551-d4d4-4b80-89d1-ffd49af233a7" providerId="ADAL" clId="{B0153203-47C1-4CE9-AC82-3E3858BD0C28}" dt="2025-06-27T07:47:56.324" v="37154" actId="47"/>
        <pc:sldMkLst>
          <pc:docMk/>
          <pc:sldMk cId="2712218453" sldId="2267"/>
        </pc:sldMkLst>
      </pc:sldChg>
      <pc:sldChg chg="addSp delSp modSp add mod modCm">
        <pc:chgData name="안성준" userId="6d9c5551-d4d4-4b80-89d1-ffd49af233a7" providerId="ADAL" clId="{B0153203-47C1-4CE9-AC82-3E3858BD0C28}" dt="2025-06-27T05:33:40.001" v="35771"/>
        <pc:sldMkLst>
          <pc:docMk/>
          <pc:sldMk cId="2369733383" sldId="2268"/>
        </pc:sldMkLst>
        <pc:spChg chg="mod">
          <ac:chgData name="안성준" userId="6d9c5551-d4d4-4b80-89d1-ffd49af233a7" providerId="ADAL" clId="{B0153203-47C1-4CE9-AC82-3E3858BD0C28}" dt="2025-06-26T04:53:45.241" v="26411"/>
          <ac:spMkLst>
            <pc:docMk/>
            <pc:sldMk cId="2369733383" sldId="2268"/>
            <ac:spMk id="4" creationId="{B8B204B9-0155-7085-01A1-4A855069E06A}"/>
          </ac:spMkLst>
        </pc:spChg>
        <pc:spChg chg="mod">
          <ac:chgData name="안성준" userId="6d9c5551-d4d4-4b80-89d1-ffd49af233a7" providerId="ADAL" clId="{B0153203-47C1-4CE9-AC82-3E3858BD0C28}" dt="2025-06-26T04:53:56.811" v="26414" actId="207"/>
          <ac:spMkLst>
            <pc:docMk/>
            <pc:sldMk cId="2369733383" sldId="2268"/>
            <ac:spMk id="5" creationId="{108081BC-774D-719D-1EB9-036F6B0B5D2E}"/>
          </ac:spMkLst>
        </pc:spChg>
        <pc:spChg chg="add mod">
          <ac:chgData name="안성준" userId="6d9c5551-d4d4-4b80-89d1-ffd49af233a7" providerId="ADAL" clId="{B0153203-47C1-4CE9-AC82-3E3858BD0C28}" dt="2025-06-26T04:52:33.196" v="26340" actId="14100"/>
          <ac:spMkLst>
            <pc:docMk/>
            <pc:sldMk cId="2369733383" sldId="2268"/>
            <ac:spMk id="9" creationId="{F6F51112-5E76-18F4-CB66-07117AF1491B}"/>
          </ac:spMkLst>
        </pc:spChg>
        <pc:spChg chg="mod">
          <ac:chgData name="안성준" userId="6d9c5551-d4d4-4b80-89d1-ffd49af233a7" providerId="ADAL" clId="{B0153203-47C1-4CE9-AC82-3E3858BD0C28}" dt="2025-06-27T05:33:40.001" v="35771"/>
          <ac:spMkLst>
            <pc:docMk/>
            <pc:sldMk cId="2369733383" sldId="2268"/>
            <ac:spMk id="10" creationId="{F5538DBE-3A5E-35F0-7793-2EE3E71F38E8}"/>
          </ac:spMkLst>
        </pc:spChg>
        <pc:spChg chg="mod">
          <ac:chgData name="안성준" userId="6d9c5551-d4d4-4b80-89d1-ffd49af233a7" providerId="ADAL" clId="{B0153203-47C1-4CE9-AC82-3E3858BD0C28}" dt="2025-06-26T04:56:40.287" v="26456" actId="20577"/>
          <ac:spMkLst>
            <pc:docMk/>
            <pc:sldMk cId="2369733383" sldId="2268"/>
            <ac:spMk id="11" creationId="{1A64C19C-57DE-2F7B-934A-85749BCA3957}"/>
          </ac:spMkLst>
        </pc:spChg>
        <pc:spChg chg="mod">
          <ac:chgData name="안성준" userId="6d9c5551-d4d4-4b80-89d1-ffd49af233a7" providerId="ADAL" clId="{B0153203-47C1-4CE9-AC82-3E3858BD0C28}" dt="2025-06-26T04:56:39.379" v="26455" actId="20577"/>
          <ac:spMkLst>
            <pc:docMk/>
            <pc:sldMk cId="2369733383" sldId="2268"/>
            <ac:spMk id="15" creationId="{52740AAB-933B-A8C5-D687-C201A592914E}"/>
          </ac:spMkLst>
        </pc:spChg>
        <pc:spChg chg="mod">
          <ac:chgData name="안성준" userId="6d9c5551-d4d4-4b80-89d1-ffd49af233a7" providerId="ADAL" clId="{B0153203-47C1-4CE9-AC82-3E3858BD0C28}" dt="2025-06-26T05:00:51.132" v="27026"/>
          <ac:spMkLst>
            <pc:docMk/>
            <pc:sldMk cId="2369733383" sldId="2268"/>
            <ac:spMk id="20" creationId="{4B9D81AB-CF7C-8239-E802-6890E887A355}"/>
          </ac:spMkLst>
        </pc:spChg>
        <pc:spChg chg="add mod">
          <ac:chgData name="안성준" userId="6d9c5551-d4d4-4b80-89d1-ffd49af233a7" providerId="ADAL" clId="{B0153203-47C1-4CE9-AC82-3E3858BD0C28}" dt="2025-06-26T04:52:39.937" v="26395" actId="1037"/>
          <ac:spMkLst>
            <pc:docMk/>
            <pc:sldMk cId="2369733383" sldId="2268"/>
            <ac:spMk id="26" creationId="{7696A7E9-49A6-2C75-DA0D-400EE63A2AF3}"/>
          </ac:spMkLst>
        </pc:spChg>
        <pc:grpChg chg="mod">
          <ac:chgData name="안성준" userId="6d9c5551-d4d4-4b80-89d1-ffd49af233a7" providerId="ADAL" clId="{B0153203-47C1-4CE9-AC82-3E3858BD0C28}" dt="2025-06-26T05:00:57.265" v="27036" actId="1035"/>
          <ac:grpSpMkLst>
            <pc:docMk/>
            <pc:sldMk cId="2369733383" sldId="2268"/>
            <ac:grpSpMk id="3" creationId="{3DB5066B-D654-AD83-256C-414B8541816F}"/>
          </ac:grpSpMkLst>
        </pc:grpChg>
        <pc:picChg chg="add mod">
          <ac:chgData name="안성준" userId="6d9c5551-d4d4-4b80-89d1-ffd49af233a7" providerId="ADAL" clId="{B0153203-47C1-4CE9-AC82-3E3858BD0C28}" dt="2025-06-26T04:52:21.965" v="26287" actId="1035"/>
          <ac:picMkLst>
            <pc:docMk/>
            <pc:sldMk cId="2369733383" sldId="2268"/>
            <ac:picMk id="8" creationId="{B150E8FF-19A8-63E5-4FD5-522F3A7186D9}"/>
          </ac:picMkLst>
        </pc:picChg>
        <pc:picChg chg="add mod">
          <ac:chgData name="안성준" userId="6d9c5551-d4d4-4b80-89d1-ffd49af233a7" providerId="ADAL" clId="{B0153203-47C1-4CE9-AC82-3E3858BD0C28}" dt="2025-06-26T05:01:14.966" v="27089" actId="1076"/>
          <ac:picMkLst>
            <pc:docMk/>
            <pc:sldMk cId="2369733383" sldId="2268"/>
            <ac:picMk id="29" creationId="{438454A9-12E7-9C0D-37FD-A157174778F9}"/>
          </ac:picMkLst>
        </pc:picChg>
        <pc:picChg chg="add mod">
          <ac:chgData name="안성준" userId="6d9c5551-d4d4-4b80-89d1-ffd49af233a7" providerId="ADAL" clId="{B0153203-47C1-4CE9-AC82-3E3858BD0C28}" dt="2025-06-26T05:01:16.855" v="27092" actId="1076"/>
          <ac:picMkLst>
            <pc:docMk/>
            <pc:sldMk cId="2369733383" sldId="2268"/>
            <ac:picMk id="30" creationId="{E2077662-01F8-731C-9055-FBA62F16309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B0153203-47C1-4CE9-AC82-3E3858BD0C28}" dt="2025-06-26T04:56:45.106" v="26468" actId="20577"/>
              <pc2:cmMkLst xmlns:pc2="http://schemas.microsoft.com/office/powerpoint/2019/9/main/command">
                <pc:docMk/>
                <pc:sldMk cId="2369733383" sldId="2268"/>
                <pc2:cmMk id="{9BB108AE-DA52-4EC0-AC43-7F257D4F8383}"/>
              </pc2:cmMkLst>
            </pc226:cmChg>
          </p:ext>
        </pc:extLst>
      </pc:sldChg>
      <pc:sldChg chg="addSp delSp modSp add mod">
        <pc:chgData name="안성준" userId="6d9c5551-d4d4-4b80-89d1-ffd49af233a7" providerId="ADAL" clId="{B0153203-47C1-4CE9-AC82-3E3858BD0C28}" dt="2025-06-27T07:21:11.093" v="36927"/>
        <pc:sldMkLst>
          <pc:docMk/>
          <pc:sldMk cId="1910955949" sldId="2269"/>
        </pc:sldMkLst>
        <pc:spChg chg="mod">
          <ac:chgData name="안성준" userId="6d9c5551-d4d4-4b80-89d1-ffd49af233a7" providerId="ADAL" clId="{B0153203-47C1-4CE9-AC82-3E3858BD0C28}" dt="2025-06-27T05:33:23.367" v="35762"/>
          <ac:spMkLst>
            <pc:docMk/>
            <pc:sldMk cId="1910955949" sldId="2269"/>
            <ac:spMk id="10" creationId="{2CEF73FC-9F34-8AD9-DBB6-832AD05E51B8}"/>
          </ac:spMkLst>
        </pc:spChg>
        <pc:spChg chg="mod">
          <ac:chgData name="안성준" userId="6d9c5551-d4d4-4b80-89d1-ffd49af233a7" providerId="ADAL" clId="{B0153203-47C1-4CE9-AC82-3E3858BD0C28}" dt="2025-06-26T05:06:36.696" v="27464"/>
          <ac:spMkLst>
            <pc:docMk/>
            <pc:sldMk cId="1910955949" sldId="2269"/>
            <ac:spMk id="11" creationId="{7A1CF0C5-7144-3CC9-92A1-0E764F239204}"/>
          </ac:spMkLst>
        </pc:spChg>
        <pc:spChg chg="mod">
          <ac:chgData name="안성준" userId="6d9c5551-d4d4-4b80-89d1-ffd49af233a7" providerId="ADAL" clId="{B0153203-47C1-4CE9-AC82-3E3858BD0C28}" dt="2025-06-26T05:06:33.497" v="27462"/>
          <ac:spMkLst>
            <pc:docMk/>
            <pc:sldMk cId="1910955949" sldId="2269"/>
            <ac:spMk id="15" creationId="{3B27A4C7-BA54-3EF5-5186-6BAF70157F63}"/>
          </ac:spMkLst>
        </pc:spChg>
        <pc:spChg chg="mod">
          <ac:chgData name="안성준" userId="6d9c5551-d4d4-4b80-89d1-ffd49af233a7" providerId="ADAL" clId="{B0153203-47C1-4CE9-AC82-3E3858BD0C28}" dt="2025-06-26T05:07:03.009" v="27504" actId="20577"/>
          <ac:spMkLst>
            <pc:docMk/>
            <pc:sldMk cId="1910955949" sldId="2269"/>
            <ac:spMk id="20" creationId="{439FF53A-5996-A088-58D1-2B0A1DE2BA8D}"/>
          </ac:spMkLst>
        </pc:spChg>
        <pc:spChg chg="mod">
          <ac:chgData name="안성준" userId="6d9c5551-d4d4-4b80-89d1-ffd49af233a7" providerId="ADAL" clId="{B0153203-47C1-4CE9-AC82-3E3858BD0C28}" dt="2025-06-27T07:21:11.093" v="36927"/>
          <ac:spMkLst>
            <pc:docMk/>
            <pc:sldMk cId="1910955949" sldId="2269"/>
            <ac:spMk id="21" creationId="{66D991D7-274C-B967-D114-2D44AD04A962}"/>
          </ac:spMkLst>
        </pc:spChg>
        <pc:picChg chg="add mod">
          <ac:chgData name="안성준" userId="6d9c5551-d4d4-4b80-89d1-ffd49af233a7" providerId="ADAL" clId="{B0153203-47C1-4CE9-AC82-3E3858BD0C28}" dt="2025-06-26T05:06:18.554" v="27460" actId="1035"/>
          <ac:picMkLst>
            <pc:docMk/>
            <pc:sldMk cId="1910955949" sldId="2269"/>
            <ac:picMk id="17" creationId="{5870B9AB-9CF6-CD84-9BED-3FAA59CE8FEB}"/>
          </ac:picMkLst>
        </pc:picChg>
      </pc:sldChg>
      <pc:sldChg chg="addSp delSp modSp add mod modCm">
        <pc:chgData name="안성준" userId="6d9c5551-d4d4-4b80-89d1-ffd49af233a7" providerId="ADAL" clId="{B0153203-47C1-4CE9-AC82-3E3858BD0C28}" dt="2025-06-27T07:36:46.739" v="37109" actId="20577"/>
        <pc:sldMkLst>
          <pc:docMk/>
          <pc:sldMk cId="1078829704" sldId="2270"/>
        </pc:sldMkLst>
        <pc:spChg chg="mod">
          <ac:chgData name="안성준" userId="6d9c5551-d4d4-4b80-89d1-ffd49af233a7" providerId="ADAL" clId="{B0153203-47C1-4CE9-AC82-3E3858BD0C28}" dt="2025-06-26T05:08:10.941" v="27608"/>
          <ac:spMkLst>
            <pc:docMk/>
            <pc:sldMk cId="1078829704" sldId="2270"/>
            <ac:spMk id="4" creationId="{0BCCEDDA-87FC-2605-BCE8-5723B4216C16}"/>
          </ac:spMkLst>
        </pc:spChg>
        <pc:spChg chg="mod">
          <ac:chgData name="안성준" userId="6d9c5551-d4d4-4b80-89d1-ffd49af233a7" providerId="ADAL" clId="{B0153203-47C1-4CE9-AC82-3E3858BD0C28}" dt="2025-06-26T05:08:28.603" v="27613" actId="207"/>
          <ac:spMkLst>
            <pc:docMk/>
            <pc:sldMk cId="1078829704" sldId="2270"/>
            <ac:spMk id="5" creationId="{D25410E1-B689-0576-EECD-4BC2985C7146}"/>
          </ac:spMkLst>
        </pc:spChg>
        <pc:spChg chg="mod">
          <ac:chgData name="안성준" userId="6d9c5551-d4d4-4b80-89d1-ffd49af233a7" providerId="ADAL" clId="{B0153203-47C1-4CE9-AC82-3E3858BD0C28}" dt="2025-06-26T05:08:32.536" v="27614"/>
          <ac:spMkLst>
            <pc:docMk/>
            <pc:sldMk cId="1078829704" sldId="2270"/>
            <ac:spMk id="7" creationId="{C2E15ECA-16B1-B660-271F-92400FEC26E6}"/>
          </ac:spMkLst>
        </pc:spChg>
        <pc:spChg chg="mod">
          <ac:chgData name="안성준" userId="6d9c5551-d4d4-4b80-89d1-ffd49af233a7" providerId="ADAL" clId="{B0153203-47C1-4CE9-AC82-3E3858BD0C28}" dt="2025-06-27T05:33:28.967" v="35765"/>
          <ac:spMkLst>
            <pc:docMk/>
            <pc:sldMk cId="1078829704" sldId="2270"/>
            <ac:spMk id="10" creationId="{AC46EE30-880E-22D1-2D23-BBE0F86880C6}"/>
          </ac:spMkLst>
        </pc:spChg>
        <pc:spChg chg="mod">
          <ac:chgData name="안성준" userId="6d9c5551-d4d4-4b80-89d1-ffd49af233a7" providerId="ADAL" clId="{B0153203-47C1-4CE9-AC82-3E3858BD0C28}" dt="2025-06-26T05:08:39.384" v="27616" actId="400"/>
          <ac:spMkLst>
            <pc:docMk/>
            <pc:sldMk cId="1078829704" sldId="2270"/>
            <ac:spMk id="13" creationId="{C943D643-05F4-1A83-6795-14519AE7B53A}"/>
          </ac:spMkLst>
        </pc:spChg>
        <pc:spChg chg="add mod">
          <ac:chgData name="안성준" userId="6d9c5551-d4d4-4b80-89d1-ffd49af233a7" providerId="ADAL" clId="{B0153203-47C1-4CE9-AC82-3E3858BD0C28}" dt="2025-06-26T05:08:00.535" v="27605" actId="1038"/>
          <ac:spMkLst>
            <pc:docMk/>
            <pc:sldMk cId="1078829704" sldId="2270"/>
            <ac:spMk id="19" creationId="{197B8D3D-A8BB-7704-CF5B-2E59E64E3771}"/>
          </ac:spMkLst>
        </pc:spChg>
        <pc:spChg chg="mod">
          <ac:chgData name="안성준" userId="6d9c5551-d4d4-4b80-89d1-ffd49af233a7" providerId="ADAL" clId="{B0153203-47C1-4CE9-AC82-3E3858BD0C28}" dt="2025-06-27T07:36:46.739" v="37109" actId="20577"/>
          <ac:spMkLst>
            <pc:docMk/>
            <pc:sldMk cId="1078829704" sldId="2270"/>
            <ac:spMk id="21" creationId="{20634032-F80D-4290-B1EC-1505B7C92D26}"/>
          </ac:spMkLst>
        </pc:spChg>
        <pc:grpChg chg="mod">
          <ac:chgData name="안성준" userId="6d9c5551-d4d4-4b80-89d1-ffd49af233a7" providerId="ADAL" clId="{B0153203-47C1-4CE9-AC82-3E3858BD0C28}" dt="2025-06-26T05:08:10.941" v="27608"/>
          <ac:grpSpMkLst>
            <pc:docMk/>
            <pc:sldMk cId="1078829704" sldId="2270"/>
            <ac:grpSpMk id="3" creationId="{1D1B970C-1348-6CC2-6861-BDF80E35ADA9}"/>
          </ac:grpSpMkLst>
        </pc:grpChg>
        <pc:grpChg chg="mod">
          <ac:chgData name="안성준" userId="6d9c5551-d4d4-4b80-89d1-ffd49af233a7" providerId="ADAL" clId="{B0153203-47C1-4CE9-AC82-3E3858BD0C28}" dt="2025-06-26T05:08:32.536" v="27614"/>
          <ac:grpSpMkLst>
            <pc:docMk/>
            <pc:sldMk cId="1078829704" sldId="2270"/>
            <ac:grpSpMk id="6" creationId="{6F017DC0-B29C-90B1-BC0A-D4122292CDA3}"/>
          </ac:grpSpMkLst>
        </pc:grpChg>
        <pc:picChg chg="add mod">
          <ac:chgData name="안성준" userId="6d9c5551-d4d4-4b80-89d1-ffd49af233a7" providerId="ADAL" clId="{B0153203-47C1-4CE9-AC82-3E3858BD0C28}" dt="2025-06-26T05:08:00.535" v="27605" actId="1038"/>
          <ac:picMkLst>
            <pc:docMk/>
            <pc:sldMk cId="1078829704" sldId="2270"/>
            <ac:picMk id="17" creationId="{0F095DFF-4587-2E82-293B-29337460790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안성준" userId="6d9c5551-d4d4-4b80-89d1-ffd49af233a7" providerId="ADAL" clId="{B0153203-47C1-4CE9-AC82-3E3858BD0C28}" dt="2025-06-27T05:33:28.967" v="35765"/>
              <pc2:cmMkLst xmlns:pc2="http://schemas.microsoft.com/office/powerpoint/2019/9/main/command">
                <pc:docMk/>
                <pc:sldMk cId="1078829704" sldId="2270"/>
                <pc2:cmMk id="{7EE31ECD-2DCB-425F-AA96-3FB642BC4346}"/>
              </pc2:cmMkLst>
            </pc226:cmChg>
          </p:ext>
        </pc:extLst>
      </pc:sldChg>
      <pc:sldChg chg="add del">
        <pc:chgData name="안성준" userId="6d9c5551-d4d4-4b80-89d1-ffd49af233a7" providerId="ADAL" clId="{B0153203-47C1-4CE9-AC82-3E3858BD0C28}" dt="2025-06-26T05:07:46.721" v="27506" actId="47"/>
        <pc:sldMkLst>
          <pc:docMk/>
          <pc:sldMk cId="2093264307" sldId="2270"/>
        </pc:sldMkLst>
      </pc:sldChg>
      <pc:sldChg chg="modSp mod">
        <pc:chgData name="안성준" userId="6d9c5551-d4d4-4b80-89d1-ffd49af233a7" providerId="ADAL" clId="{B0153203-47C1-4CE9-AC82-3E3858BD0C28}" dt="2025-06-27T07:28:43.551" v="37035" actId="20577"/>
        <pc:sldMkLst>
          <pc:docMk/>
          <pc:sldMk cId="1658613081" sldId="2271"/>
        </pc:sldMkLst>
        <pc:spChg chg="mod">
          <ac:chgData name="안성준" userId="6d9c5551-d4d4-4b80-89d1-ffd49af233a7" providerId="ADAL" clId="{B0153203-47C1-4CE9-AC82-3E3858BD0C28}" dt="2025-06-27T07:28:43.551" v="37035" actId="20577"/>
          <ac:spMkLst>
            <pc:docMk/>
            <pc:sldMk cId="1658613081" sldId="2271"/>
            <ac:spMk id="21" creationId="{0F2DA536-7D38-DF0D-6642-D1D8334C5835}"/>
          </ac:spMkLst>
        </pc:spChg>
      </pc:sldChg>
      <pc:sldChg chg="modSp mod">
        <pc:chgData name="안성준" userId="6d9c5551-d4d4-4b80-89d1-ffd49af233a7" providerId="ADAL" clId="{B0153203-47C1-4CE9-AC82-3E3858BD0C28}" dt="2025-06-27T07:28:54.107" v="37043"/>
        <pc:sldMkLst>
          <pc:docMk/>
          <pc:sldMk cId="300179189" sldId="2272"/>
        </pc:sldMkLst>
        <pc:spChg chg="mod">
          <ac:chgData name="안성준" userId="6d9c5551-d4d4-4b80-89d1-ffd49af233a7" providerId="ADAL" clId="{B0153203-47C1-4CE9-AC82-3E3858BD0C28}" dt="2025-06-27T07:28:54.107" v="37043"/>
          <ac:spMkLst>
            <pc:docMk/>
            <pc:sldMk cId="300179189" sldId="2272"/>
            <ac:spMk id="21" creationId="{742A4C89-BB57-103A-64CB-EC03FE2BEABC}"/>
          </ac:spMkLst>
        </pc:spChg>
      </pc:sldChg>
      <pc:sldChg chg="modSp mod">
        <pc:chgData name="안성준" userId="6d9c5551-d4d4-4b80-89d1-ffd49af233a7" providerId="ADAL" clId="{B0153203-47C1-4CE9-AC82-3E3858BD0C28}" dt="2025-06-27T07:29:38.251" v="37049" actId="20577"/>
        <pc:sldMkLst>
          <pc:docMk/>
          <pc:sldMk cId="107753523" sldId="2273"/>
        </pc:sldMkLst>
        <pc:spChg chg="mod">
          <ac:chgData name="안성준" userId="6d9c5551-d4d4-4b80-89d1-ffd49af233a7" providerId="ADAL" clId="{B0153203-47C1-4CE9-AC82-3E3858BD0C28}" dt="2025-06-27T07:29:38.251" v="37049" actId="20577"/>
          <ac:spMkLst>
            <pc:docMk/>
            <pc:sldMk cId="107753523" sldId="2273"/>
            <ac:spMk id="21" creationId="{F7D710EA-64CD-B2DD-AD02-74E3F863D011}"/>
          </ac:spMkLst>
        </pc:spChg>
      </pc:sldChg>
      <pc:sldChg chg="modSp mod">
        <pc:chgData name="안성준" userId="6d9c5551-d4d4-4b80-89d1-ffd49af233a7" providerId="ADAL" clId="{B0153203-47C1-4CE9-AC82-3E3858BD0C28}" dt="2025-06-27T07:25:18.873" v="36965" actId="20577"/>
        <pc:sldMkLst>
          <pc:docMk/>
          <pc:sldMk cId="3629183058" sldId="2274"/>
        </pc:sldMkLst>
        <pc:spChg chg="mod">
          <ac:chgData name="안성준" userId="6d9c5551-d4d4-4b80-89d1-ffd49af233a7" providerId="ADAL" clId="{B0153203-47C1-4CE9-AC82-3E3858BD0C28}" dt="2025-06-27T07:25:18.873" v="36965" actId="20577"/>
          <ac:spMkLst>
            <pc:docMk/>
            <pc:sldMk cId="3629183058" sldId="2274"/>
            <ac:spMk id="21" creationId="{D6E5DCCB-B8EA-9483-E44B-2B8037DD24EF}"/>
          </ac:spMkLst>
        </pc:spChg>
      </pc:sldChg>
      <pc:sldChg chg="modSp mod">
        <pc:chgData name="안성준" userId="6d9c5551-d4d4-4b80-89d1-ffd49af233a7" providerId="ADAL" clId="{B0153203-47C1-4CE9-AC82-3E3858BD0C28}" dt="2025-06-27T07:39:45.653" v="37127" actId="20577"/>
        <pc:sldMkLst>
          <pc:docMk/>
          <pc:sldMk cId="1706715923" sldId="2275"/>
        </pc:sldMkLst>
        <pc:spChg chg="mod">
          <ac:chgData name="안성준" userId="6d9c5551-d4d4-4b80-89d1-ffd49af233a7" providerId="ADAL" clId="{B0153203-47C1-4CE9-AC82-3E3858BD0C28}" dt="2025-06-27T05:42:08.759" v="36423" actId="14"/>
          <ac:spMkLst>
            <pc:docMk/>
            <pc:sldMk cId="1706715923" sldId="2275"/>
            <ac:spMk id="20" creationId="{2FD4FC95-A323-0065-EEF7-E7BD496C67F8}"/>
          </ac:spMkLst>
        </pc:spChg>
        <pc:spChg chg="mod">
          <ac:chgData name="안성준" userId="6d9c5551-d4d4-4b80-89d1-ffd49af233a7" providerId="ADAL" clId="{B0153203-47C1-4CE9-AC82-3E3858BD0C28}" dt="2025-06-27T07:39:45.653" v="37127" actId="20577"/>
          <ac:spMkLst>
            <pc:docMk/>
            <pc:sldMk cId="1706715923" sldId="2275"/>
            <ac:spMk id="21" creationId="{6AC9459D-AAAE-65CC-1EF8-C7A730597E29}"/>
          </ac:spMkLst>
        </pc:spChg>
      </pc:sldChg>
      <pc:sldChg chg="modSp mod">
        <pc:chgData name="안성준" userId="6d9c5551-d4d4-4b80-89d1-ffd49af233a7" providerId="ADAL" clId="{B0153203-47C1-4CE9-AC82-3E3858BD0C28}" dt="2025-06-27T07:35:07.790" v="37081" actId="20577"/>
        <pc:sldMkLst>
          <pc:docMk/>
          <pc:sldMk cId="3697779398" sldId="2276"/>
        </pc:sldMkLst>
        <pc:spChg chg="mod">
          <ac:chgData name="안성준" userId="6d9c5551-d4d4-4b80-89d1-ffd49af233a7" providerId="ADAL" clId="{B0153203-47C1-4CE9-AC82-3E3858BD0C28}" dt="2025-06-27T07:35:07.790" v="37081" actId="20577"/>
          <ac:spMkLst>
            <pc:docMk/>
            <pc:sldMk cId="3697779398" sldId="2276"/>
            <ac:spMk id="6" creationId="{C842BACE-24A9-B5C8-B867-2F7DD7877988}"/>
          </ac:spMkLst>
        </pc:spChg>
      </pc:sldChg>
      <pc:sldChg chg="modSp mod">
        <pc:chgData name="안성준" userId="6d9c5551-d4d4-4b80-89d1-ffd49af233a7" providerId="ADAL" clId="{B0153203-47C1-4CE9-AC82-3E3858BD0C28}" dt="2025-06-27T07:35:13.965" v="37084" actId="20577"/>
        <pc:sldMkLst>
          <pc:docMk/>
          <pc:sldMk cId="1709524209" sldId="2277"/>
        </pc:sldMkLst>
        <pc:spChg chg="mod">
          <ac:chgData name="안성준" userId="6d9c5551-d4d4-4b80-89d1-ffd49af233a7" providerId="ADAL" clId="{B0153203-47C1-4CE9-AC82-3E3858BD0C28}" dt="2025-06-27T07:35:13.965" v="37084" actId="20577"/>
          <ac:spMkLst>
            <pc:docMk/>
            <pc:sldMk cId="1709524209" sldId="2277"/>
            <ac:spMk id="6" creationId="{FA9E0A39-3894-1970-03A0-163077FCCD5C}"/>
          </ac:spMkLst>
        </pc:spChg>
      </pc:sldChg>
      <pc:sldChg chg="modSp mod">
        <pc:chgData name="안성준" userId="6d9c5551-d4d4-4b80-89d1-ffd49af233a7" providerId="ADAL" clId="{B0153203-47C1-4CE9-AC82-3E3858BD0C28}" dt="2025-06-27T07:26:55.774" v="37010" actId="20577"/>
        <pc:sldMkLst>
          <pc:docMk/>
          <pc:sldMk cId="213186760" sldId="2278"/>
        </pc:sldMkLst>
        <pc:spChg chg="mod">
          <ac:chgData name="안성준" userId="6d9c5551-d4d4-4b80-89d1-ffd49af233a7" providerId="ADAL" clId="{B0153203-47C1-4CE9-AC82-3E3858BD0C28}" dt="2025-06-27T07:26:55.774" v="37010" actId="20577"/>
          <ac:spMkLst>
            <pc:docMk/>
            <pc:sldMk cId="213186760" sldId="2278"/>
            <ac:spMk id="3" creationId="{538BBD83-40D6-D57B-5EAE-7534E705C163}"/>
          </ac:spMkLst>
        </pc:spChg>
        <pc:spChg chg="mod">
          <ac:chgData name="안성준" userId="6d9c5551-d4d4-4b80-89d1-ffd49af233a7" providerId="ADAL" clId="{B0153203-47C1-4CE9-AC82-3E3858BD0C28}" dt="2025-06-27T00:56:57.146" v="32564" actId="20577"/>
          <ac:spMkLst>
            <pc:docMk/>
            <pc:sldMk cId="213186760" sldId="2278"/>
            <ac:spMk id="4" creationId="{D6E8B25B-F19D-F2F9-3A77-66D6C635D14A}"/>
          </ac:spMkLst>
        </pc:spChg>
        <pc:spChg chg="mod">
          <ac:chgData name="안성준" userId="6d9c5551-d4d4-4b80-89d1-ffd49af233a7" providerId="ADAL" clId="{B0153203-47C1-4CE9-AC82-3E3858BD0C28}" dt="2025-06-27T00:56:51.649" v="32550"/>
          <ac:spMkLst>
            <pc:docMk/>
            <pc:sldMk cId="213186760" sldId="2278"/>
            <ac:spMk id="11" creationId="{1CFA79B9-C24E-29C0-F703-BEDEF4C4C52E}"/>
          </ac:spMkLst>
        </pc:spChg>
      </pc:sldChg>
      <pc:sldChg chg="addSp modSp mod modShow">
        <pc:chgData name="안성준" userId="6d9c5551-d4d4-4b80-89d1-ffd49af233a7" providerId="ADAL" clId="{B0153203-47C1-4CE9-AC82-3E3858BD0C28}" dt="2025-06-27T06:02:21.389" v="36857" actId="11529"/>
        <pc:sldMkLst>
          <pc:docMk/>
          <pc:sldMk cId="844478057" sldId="2279"/>
        </pc:sldMkLst>
        <pc:spChg chg="mod">
          <ac:chgData name="안성준" userId="6d9c5551-d4d4-4b80-89d1-ffd49af233a7" providerId="ADAL" clId="{B0153203-47C1-4CE9-AC82-3E3858BD0C28}" dt="2025-06-27T06:02:03.713" v="36855" actId="20577"/>
          <ac:spMkLst>
            <pc:docMk/>
            <pc:sldMk cId="844478057" sldId="2279"/>
            <ac:spMk id="4" creationId="{75A8E8CC-9B6C-32C1-2416-6F3BC3B31EB0}"/>
          </ac:spMkLst>
        </pc:spChg>
        <pc:spChg chg="add">
          <ac:chgData name="안성준" userId="6d9c5551-d4d4-4b80-89d1-ffd49af233a7" providerId="ADAL" clId="{B0153203-47C1-4CE9-AC82-3E3858BD0C28}" dt="2025-06-27T06:02:21.389" v="36857" actId="11529"/>
          <ac:spMkLst>
            <pc:docMk/>
            <pc:sldMk cId="844478057" sldId="2279"/>
            <ac:spMk id="6" creationId="{3CE6D759-6661-B608-1876-626A1A545203}"/>
          </ac:spMkLst>
        </pc:spChg>
        <pc:spChg chg="mod">
          <ac:chgData name="안성준" userId="6d9c5551-d4d4-4b80-89d1-ffd49af233a7" providerId="ADAL" clId="{B0153203-47C1-4CE9-AC82-3E3858BD0C28}" dt="2025-06-27T00:58:13.228" v="32566" actId="20577"/>
          <ac:spMkLst>
            <pc:docMk/>
            <pc:sldMk cId="844478057" sldId="2279"/>
            <ac:spMk id="11" creationId="{712C3046-F180-BC18-1315-714B37CB2B67}"/>
          </ac:spMkLst>
        </pc:spChg>
        <pc:spChg chg="mod">
          <ac:chgData name="안성준" userId="6d9c5551-d4d4-4b80-89d1-ffd49af233a7" providerId="ADAL" clId="{B0153203-47C1-4CE9-AC82-3E3858BD0C28}" dt="2025-06-27T00:58:12.887" v="32565" actId="20577"/>
          <ac:spMkLst>
            <pc:docMk/>
            <pc:sldMk cId="844478057" sldId="2279"/>
            <ac:spMk id="15" creationId="{E8BD41BF-280E-F70E-9A31-0EC1E50AAC1C}"/>
          </ac:spMkLst>
        </pc:spChg>
      </pc:sldChg>
      <pc:sldChg chg="addSp delSp modSp add mod">
        <pc:chgData name="안성준" userId="6d9c5551-d4d4-4b80-89d1-ffd49af233a7" providerId="ADAL" clId="{B0153203-47C1-4CE9-AC82-3E3858BD0C28}" dt="2025-06-26T08:10:11.179" v="28286"/>
        <pc:sldMkLst>
          <pc:docMk/>
          <pc:sldMk cId="363938118" sldId="2280"/>
        </pc:sldMkLst>
      </pc:sldChg>
      <pc:sldChg chg="addSp modSp add del">
        <pc:chgData name="안성준" userId="6d9c5551-d4d4-4b80-89d1-ffd49af233a7" providerId="ADAL" clId="{B0153203-47C1-4CE9-AC82-3E3858BD0C28}" dt="2025-06-26T07:59:10.446" v="28059" actId="47"/>
        <pc:sldMkLst>
          <pc:docMk/>
          <pc:sldMk cId="2343331974" sldId="2280"/>
        </pc:sldMkLst>
      </pc:sldChg>
      <pc:sldChg chg="add del ord">
        <pc:chgData name="안성준" userId="6d9c5551-d4d4-4b80-89d1-ffd49af233a7" providerId="ADAL" clId="{B0153203-47C1-4CE9-AC82-3E3858BD0C28}" dt="2025-06-26T07:58:21.074" v="28054" actId="47"/>
        <pc:sldMkLst>
          <pc:docMk/>
          <pc:sldMk cId="3817604271" sldId="2280"/>
        </pc:sldMkLst>
      </pc:sldChg>
      <pc:sldChg chg="modSp mod">
        <pc:chgData name="안성준" userId="6d9c5551-d4d4-4b80-89d1-ffd49af233a7" providerId="ADAL" clId="{B0153203-47C1-4CE9-AC82-3E3858BD0C28}" dt="2025-06-27T07:23:41.158" v="36950" actId="20577"/>
        <pc:sldMkLst>
          <pc:docMk/>
          <pc:sldMk cId="2989417798" sldId="2281"/>
        </pc:sldMkLst>
        <pc:spChg chg="mod">
          <ac:chgData name="안성준" userId="6d9c5551-d4d4-4b80-89d1-ffd49af233a7" providerId="ADAL" clId="{B0153203-47C1-4CE9-AC82-3E3858BD0C28}" dt="2025-06-27T07:23:41.158" v="36950" actId="20577"/>
          <ac:spMkLst>
            <pc:docMk/>
            <pc:sldMk cId="2989417798" sldId="2281"/>
            <ac:spMk id="21" creationId="{D25535E3-6489-7EC7-15B4-36903FD347D1}"/>
          </ac:spMkLst>
        </pc:spChg>
      </pc:sldChg>
      <pc:sldChg chg="add del">
        <pc:chgData name="안성준" userId="6d9c5551-d4d4-4b80-89d1-ffd49af233a7" providerId="ADAL" clId="{B0153203-47C1-4CE9-AC82-3E3858BD0C28}" dt="2025-06-26T08:27:43.343" v="28746" actId="47"/>
        <pc:sldMkLst>
          <pc:docMk/>
          <pc:sldMk cId="1393580771" sldId="2282"/>
        </pc:sldMkLst>
      </pc:sldChg>
      <pc:sldChg chg="addSp delSp modSp add mod">
        <pc:chgData name="안성준" userId="6d9c5551-d4d4-4b80-89d1-ffd49af233a7" providerId="ADAL" clId="{B0153203-47C1-4CE9-AC82-3E3858BD0C28}" dt="2025-06-27T07:36:18.671" v="37105" actId="20577"/>
        <pc:sldMkLst>
          <pc:docMk/>
          <pc:sldMk cId="1893376599" sldId="2282"/>
        </pc:sldMkLst>
        <pc:spChg chg="add mod">
          <ac:chgData name="안성준" userId="6d9c5551-d4d4-4b80-89d1-ffd49af233a7" providerId="ADAL" clId="{B0153203-47C1-4CE9-AC82-3E3858BD0C28}" dt="2025-06-26T08:28:40.879" v="28923" actId="1035"/>
          <ac:spMkLst>
            <pc:docMk/>
            <pc:sldMk cId="1893376599" sldId="2282"/>
            <ac:spMk id="5" creationId="{FF81879E-251C-FD17-7845-FDB9F1E97CB3}"/>
          </ac:spMkLst>
        </pc:spChg>
        <pc:spChg chg="add mod">
          <ac:chgData name="안성준" userId="6d9c5551-d4d4-4b80-89d1-ffd49af233a7" providerId="ADAL" clId="{B0153203-47C1-4CE9-AC82-3E3858BD0C28}" dt="2025-06-26T08:28:44.992" v="28975" actId="1036"/>
          <ac:spMkLst>
            <pc:docMk/>
            <pc:sldMk cId="1893376599" sldId="2282"/>
            <ac:spMk id="6" creationId="{AF9F3986-4E3E-8B02-94C4-9DBE096C9998}"/>
          </ac:spMkLst>
        </pc:spChg>
        <pc:spChg chg="mod">
          <ac:chgData name="안성준" userId="6d9c5551-d4d4-4b80-89d1-ffd49af233a7" providerId="ADAL" clId="{B0153203-47C1-4CE9-AC82-3E3858BD0C28}" dt="2025-06-26T08:29:58.273" v="29245"/>
          <ac:spMkLst>
            <pc:docMk/>
            <pc:sldMk cId="1893376599" sldId="2282"/>
            <ac:spMk id="8" creationId="{9DA5515A-2743-795E-6110-4D57A1A67F42}"/>
          </ac:spMkLst>
        </pc:spChg>
        <pc:spChg chg="mod">
          <ac:chgData name="안성준" userId="6d9c5551-d4d4-4b80-89d1-ffd49af233a7" providerId="ADAL" clId="{B0153203-47C1-4CE9-AC82-3E3858BD0C28}" dt="2025-06-26T08:28:01.296" v="28753"/>
          <ac:spMkLst>
            <pc:docMk/>
            <pc:sldMk cId="1893376599" sldId="2282"/>
            <ac:spMk id="11" creationId="{B8CBF161-4774-42FC-D91E-A23AC722DC8E}"/>
          </ac:spMkLst>
        </pc:spChg>
        <pc:spChg chg="mod">
          <ac:chgData name="안성준" userId="6d9c5551-d4d4-4b80-89d1-ffd49af233a7" providerId="ADAL" clId="{B0153203-47C1-4CE9-AC82-3E3858BD0C28}" dt="2025-06-26T08:30:13.123" v="29255" actId="20577"/>
          <ac:spMkLst>
            <pc:docMk/>
            <pc:sldMk cId="1893376599" sldId="2282"/>
            <ac:spMk id="13" creationId="{881FDF74-9645-7693-B174-49E9F8020818}"/>
          </ac:spMkLst>
        </pc:spChg>
        <pc:spChg chg="mod">
          <ac:chgData name="안성준" userId="6d9c5551-d4d4-4b80-89d1-ffd49af233a7" providerId="ADAL" clId="{B0153203-47C1-4CE9-AC82-3E3858BD0C28}" dt="2025-06-26T08:28:34.889" v="28851" actId="1038"/>
          <ac:spMkLst>
            <pc:docMk/>
            <pc:sldMk cId="1893376599" sldId="2282"/>
            <ac:spMk id="14" creationId="{3A639281-C4ED-F8DF-9917-4BE1F9FF27FE}"/>
          </ac:spMkLst>
        </pc:spChg>
        <pc:spChg chg="mod">
          <ac:chgData name="안성준" userId="6d9c5551-d4d4-4b80-89d1-ffd49af233a7" providerId="ADAL" clId="{B0153203-47C1-4CE9-AC82-3E3858BD0C28}" dt="2025-06-26T08:27:58.786" v="28751"/>
          <ac:spMkLst>
            <pc:docMk/>
            <pc:sldMk cId="1893376599" sldId="2282"/>
            <ac:spMk id="15" creationId="{DDEC05AD-31BF-2859-D353-7CD27B37037A}"/>
          </ac:spMkLst>
        </pc:spChg>
        <pc:spChg chg="mod">
          <ac:chgData name="안성준" userId="6d9c5551-d4d4-4b80-89d1-ffd49af233a7" providerId="ADAL" clId="{B0153203-47C1-4CE9-AC82-3E3858BD0C28}" dt="2025-06-26T08:30:35.860" v="29257"/>
          <ac:spMkLst>
            <pc:docMk/>
            <pc:sldMk cId="1893376599" sldId="2282"/>
            <ac:spMk id="17" creationId="{F15B4F31-D5B0-C31E-04FB-6DE1D83FD0F8}"/>
          </ac:spMkLst>
        </pc:spChg>
        <pc:spChg chg="mod">
          <ac:chgData name="안성준" userId="6d9c5551-d4d4-4b80-89d1-ffd49af233a7" providerId="ADAL" clId="{B0153203-47C1-4CE9-AC82-3E3858BD0C28}" dt="2025-06-26T08:30:42.040" v="29262" actId="207"/>
          <ac:spMkLst>
            <pc:docMk/>
            <pc:sldMk cId="1893376599" sldId="2282"/>
            <ac:spMk id="18" creationId="{85C713B2-4383-333D-BFF4-B7D6C48BD13A}"/>
          </ac:spMkLst>
        </pc:spChg>
        <pc:spChg chg="mod">
          <ac:chgData name="안성준" userId="6d9c5551-d4d4-4b80-89d1-ffd49af233a7" providerId="ADAL" clId="{B0153203-47C1-4CE9-AC82-3E3858BD0C28}" dt="2025-06-26T08:31:33.448" v="29463"/>
          <ac:spMkLst>
            <pc:docMk/>
            <pc:sldMk cId="1893376599" sldId="2282"/>
            <ac:spMk id="20" creationId="{1A0DF031-7A7E-10FC-4D25-263BF466BF93}"/>
          </ac:spMkLst>
        </pc:spChg>
        <pc:spChg chg="mod">
          <ac:chgData name="안성준" userId="6d9c5551-d4d4-4b80-89d1-ffd49af233a7" providerId="ADAL" clId="{B0153203-47C1-4CE9-AC82-3E3858BD0C28}" dt="2025-06-27T07:36:18.671" v="37105" actId="20577"/>
          <ac:spMkLst>
            <pc:docMk/>
            <pc:sldMk cId="1893376599" sldId="2282"/>
            <ac:spMk id="21" creationId="{C7A3FFAD-94C5-B7FA-C4FA-A5493AE3B905}"/>
          </ac:spMkLst>
        </pc:spChg>
        <pc:grpChg chg="add mod">
          <ac:chgData name="안성준" userId="6d9c5551-d4d4-4b80-89d1-ffd49af233a7" providerId="ADAL" clId="{B0153203-47C1-4CE9-AC82-3E3858BD0C28}" dt="2025-06-26T08:31:36.069" v="29473" actId="1035"/>
          <ac:grpSpMkLst>
            <pc:docMk/>
            <pc:sldMk cId="1893376599" sldId="2282"/>
            <ac:grpSpMk id="7" creationId="{7070F6D2-B8CE-4A66-20C7-7D2C26C831DD}"/>
          </ac:grpSpMkLst>
        </pc:grpChg>
        <pc:grpChg chg="add mod">
          <ac:chgData name="안성준" userId="6d9c5551-d4d4-4b80-89d1-ffd49af233a7" providerId="ADAL" clId="{B0153203-47C1-4CE9-AC82-3E3858BD0C28}" dt="2025-06-26T08:31:37.473" v="29485" actId="1035"/>
          <ac:grpSpMkLst>
            <pc:docMk/>
            <pc:sldMk cId="1893376599" sldId="2282"/>
            <ac:grpSpMk id="16" creationId="{B600A94F-6869-18F6-A73A-33308D00C7A0}"/>
          </ac:grpSpMkLst>
        </pc:grpChg>
        <pc:picChg chg="add mod ord">
          <ac:chgData name="안성준" userId="6d9c5551-d4d4-4b80-89d1-ffd49af233a7" providerId="ADAL" clId="{B0153203-47C1-4CE9-AC82-3E3858BD0C28}" dt="2025-06-26T08:28:30.935" v="28837" actId="167"/>
          <ac:picMkLst>
            <pc:docMk/>
            <pc:sldMk cId="1893376599" sldId="2282"/>
            <ac:picMk id="4" creationId="{EEE16A30-EAA1-C847-BF4E-5DF75A1B63FE}"/>
          </ac:picMkLst>
        </pc:picChg>
      </pc:sldChg>
      <pc:sldChg chg="addSp delSp modSp add mod">
        <pc:chgData name="안성준" userId="6d9c5551-d4d4-4b80-89d1-ffd49af233a7" providerId="ADAL" clId="{B0153203-47C1-4CE9-AC82-3E3858BD0C28}" dt="2025-06-27T07:35:53.672" v="37102"/>
        <pc:sldMkLst>
          <pc:docMk/>
          <pc:sldMk cId="2580204947" sldId="2283"/>
        </pc:sldMkLst>
        <pc:spChg chg="mod">
          <ac:chgData name="안성준" userId="6d9c5551-d4d4-4b80-89d1-ffd49af233a7" providerId="ADAL" clId="{B0153203-47C1-4CE9-AC82-3E3858BD0C28}" dt="2025-06-26T08:45:04.773" v="29887"/>
          <ac:spMkLst>
            <pc:docMk/>
            <pc:sldMk cId="2580204947" sldId="2283"/>
            <ac:spMk id="4" creationId="{82A0D9DF-3927-34F3-A04A-5AD758BE2113}"/>
          </ac:spMkLst>
        </pc:spChg>
        <pc:spChg chg="mod">
          <ac:chgData name="안성준" userId="6d9c5551-d4d4-4b80-89d1-ffd49af233a7" providerId="ADAL" clId="{B0153203-47C1-4CE9-AC82-3E3858BD0C28}" dt="2025-06-26T08:45:22.960" v="29891" actId="113"/>
          <ac:spMkLst>
            <pc:docMk/>
            <pc:sldMk cId="2580204947" sldId="2283"/>
            <ac:spMk id="5" creationId="{B68B7649-8BA1-5014-C7EC-400F9F04F606}"/>
          </ac:spMkLst>
        </pc:spChg>
        <pc:spChg chg="mod">
          <ac:chgData name="안성준" userId="6d9c5551-d4d4-4b80-89d1-ffd49af233a7" providerId="ADAL" clId="{B0153203-47C1-4CE9-AC82-3E3858BD0C28}" dt="2025-06-26T08:32:27.270" v="29637"/>
          <ac:spMkLst>
            <pc:docMk/>
            <pc:sldMk cId="2580204947" sldId="2283"/>
            <ac:spMk id="11" creationId="{0E3E110E-F094-D87E-945B-8F93E2844EA9}"/>
          </ac:spMkLst>
        </pc:spChg>
        <pc:spChg chg="mod">
          <ac:chgData name="안성준" userId="6d9c5551-d4d4-4b80-89d1-ffd49af233a7" providerId="ADAL" clId="{B0153203-47C1-4CE9-AC82-3E3858BD0C28}" dt="2025-06-26T08:51:02.452" v="30638"/>
          <ac:spMkLst>
            <pc:docMk/>
            <pc:sldMk cId="2580204947" sldId="2283"/>
            <ac:spMk id="20" creationId="{369A2F90-9E46-9D80-DB3C-301F285967CE}"/>
          </ac:spMkLst>
        </pc:spChg>
        <pc:spChg chg="mod">
          <ac:chgData name="안성준" userId="6d9c5551-d4d4-4b80-89d1-ffd49af233a7" providerId="ADAL" clId="{B0153203-47C1-4CE9-AC82-3E3858BD0C28}" dt="2025-06-27T07:35:53.672" v="37102"/>
          <ac:spMkLst>
            <pc:docMk/>
            <pc:sldMk cId="2580204947" sldId="2283"/>
            <ac:spMk id="21" creationId="{583C2562-CB71-E1C8-E7CB-DAF60F3E763A}"/>
          </ac:spMkLst>
        </pc:spChg>
        <pc:spChg chg="add mod">
          <ac:chgData name="안성준" userId="6d9c5551-d4d4-4b80-89d1-ffd49af233a7" providerId="ADAL" clId="{B0153203-47C1-4CE9-AC82-3E3858BD0C28}" dt="2025-06-26T08:48:07.618" v="30200" actId="1035"/>
          <ac:spMkLst>
            <pc:docMk/>
            <pc:sldMk cId="2580204947" sldId="2283"/>
            <ac:spMk id="33" creationId="{AC052D9A-48C4-BF14-E91D-18FA4D57FCE2}"/>
          </ac:spMkLst>
        </pc:spChg>
        <pc:spChg chg="add mod">
          <ac:chgData name="안성준" userId="6d9c5551-d4d4-4b80-89d1-ffd49af233a7" providerId="ADAL" clId="{B0153203-47C1-4CE9-AC82-3E3858BD0C28}" dt="2025-06-26T08:48:37.517" v="30247" actId="1035"/>
          <ac:spMkLst>
            <pc:docMk/>
            <pc:sldMk cId="2580204947" sldId="2283"/>
            <ac:spMk id="36" creationId="{B21A5AA0-A91C-F31C-2962-8A15DC86D8E5}"/>
          </ac:spMkLst>
        </pc:spChg>
        <pc:grpChg chg="mod">
          <ac:chgData name="안성준" userId="6d9c5551-d4d4-4b80-89d1-ffd49af233a7" providerId="ADAL" clId="{B0153203-47C1-4CE9-AC82-3E3858BD0C28}" dt="2025-06-26T08:51:06.260" v="30659" actId="1035"/>
          <ac:grpSpMkLst>
            <pc:docMk/>
            <pc:sldMk cId="2580204947" sldId="2283"/>
            <ac:grpSpMk id="3" creationId="{ECAA53A1-4BC8-D4B2-08B3-9B811C6413CF}"/>
          </ac:grpSpMkLst>
        </pc:grpChg>
        <pc:picChg chg="add del mod">
          <ac:chgData name="안성준" userId="6d9c5551-d4d4-4b80-89d1-ffd49af233a7" providerId="ADAL" clId="{B0153203-47C1-4CE9-AC82-3E3858BD0C28}" dt="2025-06-26T08:48:28.198" v="30234" actId="1037"/>
          <ac:picMkLst>
            <pc:docMk/>
            <pc:sldMk cId="2580204947" sldId="2283"/>
            <ac:picMk id="16" creationId="{73A66DBC-932D-5E28-CE97-8BD29F9FACE4}"/>
          </ac:picMkLst>
        </pc:picChg>
        <pc:picChg chg="add del mod">
          <ac:chgData name="안성준" userId="6d9c5551-d4d4-4b80-89d1-ffd49af233a7" providerId="ADAL" clId="{B0153203-47C1-4CE9-AC82-3E3858BD0C28}" dt="2025-06-26T08:48:40.451" v="30248" actId="1076"/>
          <ac:picMkLst>
            <pc:docMk/>
            <pc:sldMk cId="2580204947" sldId="2283"/>
            <ac:picMk id="28" creationId="{71A215B6-103D-2E03-D9E3-4E4ACDAE5E96}"/>
          </ac:picMkLst>
        </pc:picChg>
        <pc:picChg chg="add mod">
          <ac:chgData name="안성준" userId="6d9c5551-d4d4-4b80-89d1-ffd49af233a7" providerId="ADAL" clId="{B0153203-47C1-4CE9-AC82-3E3858BD0C28}" dt="2025-06-26T08:48:44.041" v="30249" actId="1076"/>
          <ac:picMkLst>
            <pc:docMk/>
            <pc:sldMk cId="2580204947" sldId="2283"/>
            <ac:picMk id="32" creationId="{6715CD99-C0EF-3E35-6E84-6952F2E8622B}"/>
          </ac:picMkLst>
        </pc:picChg>
        <pc:picChg chg="add mod">
          <ac:chgData name="안성준" userId="6d9c5551-d4d4-4b80-89d1-ffd49af233a7" providerId="ADAL" clId="{B0153203-47C1-4CE9-AC82-3E3858BD0C28}" dt="2025-06-26T08:48:34.262" v="30235" actId="1076"/>
          <ac:picMkLst>
            <pc:docMk/>
            <pc:sldMk cId="2580204947" sldId="2283"/>
            <ac:picMk id="38" creationId="{7F53A2E4-15B7-1AC2-70DD-77DC9006BCDB}"/>
          </ac:picMkLst>
        </pc:picChg>
      </pc:sldChg>
      <pc:sldChg chg="addSp delSp modSp add mod ord">
        <pc:chgData name="안성준" userId="6d9c5551-d4d4-4b80-89d1-ffd49af233a7" providerId="ADAL" clId="{B0153203-47C1-4CE9-AC82-3E3858BD0C28}" dt="2025-06-26T09:06:20.069" v="31111"/>
        <pc:sldMkLst>
          <pc:docMk/>
          <pc:sldMk cId="861235690" sldId="2284"/>
        </pc:sldMkLst>
      </pc:sldChg>
      <pc:sldChg chg="addSp delSp modSp add mod">
        <pc:chgData name="안성준" userId="6d9c5551-d4d4-4b80-89d1-ffd49af233a7" providerId="ADAL" clId="{B0153203-47C1-4CE9-AC82-3E3858BD0C28}" dt="2025-06-27T07:32:09.069" v="37062" actId="20577"/>
        <pc:sldMkLst>
          <pc:docMk/>
          <pc:sldMk cId="1557299331" sldId="2285"/>
        </pc:sldMkLst>
        <pc:spChg chg="mod">
          <ac:chgData name="안성준" userId="6d9c5551-d4d4-4b80-89d1-ffd49af233a7" providerId="ADAL" clId="{B0153203-47C1-4CE9-AC82-3E3858BD0C28}" dt="2025-06-26T09:07:49.501" v="31271"/>
          <ac:spMkLst>
            <pc:docMk/>
            <pc:sldMk cId="1557299331" sldId="2285"/>
            <ac:spMk id="11" creationId="{D27FA5EA-463C-BE6E-3E69-6EBC782723B3}"/>
          </ac:spMkLst>
        </pc:spChg>
        <pc:spChg chg="mod">
          <ac:chgData name="안성준" userId="6d9c5551-d4d4-4b80-89d1-ffd49af233a7" providerId="ADAL" clId="{B0153203-47C1-4CE9-AC82-3E3858BD0C28}" dt="2025-06-26T09:07:24.564" v="31267" actId="14100"/>
          <ac:spMkLst>
            <pc:docMk/>
            <pc:sldMk cId="1557299331" sldId="2285"/>
            <ac:spMk id="14" creationId="{45FE9A3A-8932-B254-F040-A6D381B2757C}"/>
          </ac:spMkLst>
        </pc:spChg>
        <pc:spChg chg="mod">
          <ac:chgData name="안성준" userId="6d9c5551-d4d4-4b80-89d1-ffd49af233a7" providerId="ADAL" clId="{B0153203-47C1-4CE9-AC82-3E3858BD0C28}" dt="2025-06-26T09:07:45.697" v="31269"/>
          <ac:spMkLst>
            <pc:docMk/>
            <pc:sldMk cId="1557299331" sldId="2285"/>
            <ac:spMk id="15" creationId="{62CE0C26-A20E-048C-1547-A70C05CAC81A}"/>
          </ac:spMkLst>
        </pc:spChg>
        <pc:spChg chg="mod">
          <ac:chgData name="안성준" userId="6d9c5551-d4d4-4b80-89d1-ffd49af233a7" providerId="ADAL" clId="{B0153203-47C1-4CE9-AC82-3E3858BD0C28}" dt="2025-06-26T09:08:45.199" v="31635" actId="20577"/>
          <ac:spMkLst>
            <pc:docMk/>
            <pc:sldMk cId="1557299331" sldId="2285"/>
            <ac:spMk id="20" creationId="{B1D7CDA3-383E-E018-F0A6-9976CE0B7CB4}"/>
          </ac:spMkLst>
        </pc:spChg>
        <pc:spChg chg="mod">
          <ac:chgData name="안성준" userId="6d9c5551-d4d4-4b80-89d1-ffd49af233a7" providerId="ADAL" clId="{B0153203-47C1-4CE9-AC82-3E3858BD0C28}" dt="2025-06-27T07:32:09.069" v="37062" actId="20577"/>
          <ac:spMkLst>
            <pc:docMk/>
            <pc:sldMk cId="1557299331" sldId="2285"/>
            <ac:spMk id="21" creationId="{348FA180-8E44-71E5-3CB9-B245D42C7C01}"/>
          </ac:spMkLst>
        </pc:spChg>
        <pc:picChg chg="add mod ord">
          <ac:chgData name="안성준" userId="6d9c5551-d4d4-4b80-89d1-ffd49af233a7" providerId="ADAL" clId="{B0153203-47C1-4CE9-AC82-3E3858BD0C28}" dt="2025-06-26T09:07:17.079" v="31264" actId="1076"/>
          <ac:picMkLst>
            <pc:docMk/>
            <pc:sldMk cId="1557299331" sldId="2285"/>
            <ac:picMk id="16" creationId="{08B081D8-B11C-E3BF-41EF-E33EFB6C0E96}"/>
          </ac:picMkLst>
        </pc:picChg>
      </pc:sldChg>
      <pc:sldChg chg="addSp delSp modSp add mod ord">
        <pc:chgData name="안성준" userId="6d9c5551-d4d4-4b80-89d1-ffd49af233a7" providerId="ADAL" clId="{B0153203-47C1-4CE9-AC82-3E3858BD0C28}" dt="2025-06-27T07:31:55.466" v="37059" actId="20577"/>
        <pc:sldMkLst>
          <pc:docMk/>
          <pc:sldMk cId="1314646831" sldId="2286"/>
        </pc:sldMkLst>
        <pc:spChg chg="mod">
          <ac:chgData name="안성준" userId="6d9c5551-d4d4-4b80-89d1-ffd49af233a7" providerId="ADAL" clId="{B0153203-47C1-4CE9-AC82-3E3858BD0C28}" dt="2025-06-26T09:12:05.929" v="31654"/>
          <ac:spMkLst>
            <pc:docMk/>
            <pc:sldMk cId="1314646831" sldId="2286"/>
            <ac:spMk id="7" creationId="{F00E3373-36C0-AD5B-CE3E-081A108DD8E4}"/>
          </ac:spMkLst>
        </pc:spChg>
        <pc:spChg chg="mod">
          <ac:chgData name="안성준" userId="6d9c5551-d4d4-4b80-89d1-ffd49af233a7" providerId="ADAL" clId="{B0153203-47C1-4CE9-AC82-3E3858BD0C28}" dt="2025-06-26T10:20:00.082" v="31792" actId="20577"/>
          <ac:spMkLst>
            <pc:docMk/>
            <pc:sldMk cId="1314646831" sldId="2286"/>
            <ac:spMk id="13" creationId="{FA4C6752-C063-7441-75C7-842D33695C40}"/>
          </ac:spMkLst>
        </pc:spChg>
        <pc:spChg chg="add mod">
          <ac:chgData name="안성준" userId="6d9c5551-d4d4-4b80-89d1-ffd49af233a7" providerId="ADAL" clId="{B0153203-47C1-4CE9-AC82-3E3858BD0C28}" dt="2025-06-27T00:59:44.633" v="32680" actId="1076"/>
          <ac:spMkLst>
            <pc:docMk/>
            <pc:sldMk cId="1314646831" sldId="2286"/>
            <ac:spMk id="14" creationId="{30EEF381-C5D1-B8CB-7D43-97615E530A6F}"/>
          </ac:spMkLst>
        </pc:spChg>
        <pc:spChg chg="add mod">
          <ac:chgData name="안성준" userId="6d9c5551-d4d4-4b80-89d1-ffd49af233a7" providerId="ADAL" clId="{B0153203-47C1-4CE9-AC82-3E3858BD0C28}" dt="2025-06-27T00:59:06.167" v="32568" actId="1076"/>
          <ac:spMkLst>
            <pc:docMk/>
            <pc:sldMk cId="1314646831" sldId="2286"/>
            <ac:spMk id="16" creationId="{BCA33042-AC2C-3BA6-48BE-8534264E74DA}"/>
          </ac:spMkLst>
        </pc:spChg>
        <pc:spChg chg="add mod">
          <ac:chgData name="안성준" userId="6d9c5551-d4d4-4b80-89d1-ffd49af233a7" providerId="ADAL" clId="{B0153203-47C1-4CE9-AC82-3E3858BD0C28}" dt="2025-06-27T00:59:41.353" v="32679" actId="14100"/>
          <ac:spMkLst>
            <pc:docMk/>
            <pc:sldMk cId="1314646831" sldId="2286"/>
            <ac:spMk id="17" creationId="{73DAFBAD-49A0-EBA7-32C0-A1A4666AC9DD}"/>
          </ac:spMkLst>
        </pc:spChg>
        <pc:spChg chg="mod">
          <ac:chgData name="안성준" userId="6d9c5551-d4d4-4b80-89d1-ffd49af233a7" providerId="ADAL" clId="{B0153203-47C1-4CE9-AC82-3E3858BD0C28}" dt="2025-06-26T09:11:56.874" v="31652"/>
          <ac:spMkLst>
            <pc:docMk/>
            <pc:sldMk cId="1314646831" sldId="2286"/>
            <ac:spMk id="20" creationId="{43E1AC7F-489F-762F-D659-D7AB56DD8CEF}"/>
          </ac:spMkLst>
        </pc:spChg>
        <pc:spChg chg="mod">
          <ac:chgData name="안성준" userId="6d9c5551-d4d4-4b80-89d1-ffd49af233a7" providerId="ADAL" clId="{B0153203-47C1-4CE9-AC82-3E3858BD0C28}" dt="2025-06-27T07:31:55.466" v="37059" actId="20577"/>
          <ac:spMkLst>
            <pc:docMk/>
            <pc:sldMk cId="1314646831" sldId="2286"/>
            <ac:spMk id="21" creationId="{5D2A7BB4-4550-A4AC-0071-AD36FD61524F}"/>
          </ac:spMkLst>
        </pc:spChg>
        <pc:spChg chg="mod">
          <ac:chgData name="안성준" userId="6d9c5551-d4d4-4b80-89d1-ffd49af233a7" providerId="ADAL" clId="{B0153203-47C1-4CE9-AC82-3E3858BD0C28}" dt="2025-06-26T09:13:02.961" v="31785" actId="1038"/>
          <ac:spMkLst>
            <pc:docMk/>
            <pc:sldMk cId="1314646831" sldId="2286"/>
            <ac:spMk id="22" creationId="{F2309917-B799-DF2B-1FD5-207FC5CF510D}"/>
          </ac:spMkLst>
        </pc:spChg>
        <pc:grpChg chg="mod">
          <ac:chgData name="안성준" userId="6d9c5551-d4d4-4b80-89d1-ffd49af233a7" providerId="ADAL" clId="{B0153203-47C1-4CE9-AC82-3E3858BD0C28}" dt="2025-06-26T09:12:05.929" v="31654"/>
          <ac:grpSpMkLst>
            <pc:docMk/>
            <pc:sldMk cId="1314646831" sldId="2286"/>
            <ac:grpSpMk id="6" creationId="{9339FC6E-A861-0C02-2EBB-5077E44CB241}"/>
          </ac:grpSpMkLst>
        </pc:grpChg>
        <pc:picChg chg="add mod">
          <ac:chgData name="안성준" userId="6d9c5551-d4d4-4b80-89d1-ffd49af233a7" providerId="ADAL" clId="{B0153203-47C1-4CE9-AC82-3E3858BD0C28}" dt="2025-06-26T10:20:05.488" v="31793" actId="1076"/>
          <ac:picMkLst>
            <pc:docMk/>
            <pc:sldMk cId="1314646831" sldId="2286"/>
            <ac:picMk id="3" creationId="{CF7EFEDA-57E7-CFF7-FD82-18E82B435CE5}"/>
          </ac:picMkLst>
        </pc:picChg>
        <pc:picChg chg="add mod ord">
          <ac:chgData name="안성준" userId="6d9c5551-d4d4-4b80-89d1-ffd49af233a7" providerId="ADAL" clId="{B0153203-47C1-4CE9-AC82-3E3858BD0C28}" dt="2025-06-26T09:12:54.751" v="31747" actId="167"/>
          <ac:picMkLst>
            <pc:docMk/>
            <pc:sldMk cId="1314646831" sldId="2286"/>
            <ac:picMk id="5" creationId="{7D95388F-348F-7884-D238-844678D45081}"/>
          </ac:picMkLst>
        </pc:picChg>
      </pc:sldChg>
      <pc:sldChg chg="modSp mod ord">
        <pc:chgData name="안성준" userId="6d9c5551-d4d4-4b80-89d1-ffd49af233a7" providerId="ADAL" clId="{B0153203-47C1-4CE9-AC82-3E3858BD0C28}" dt="2025-06-27T07:26:52.160" v="37007" actId="20577"/>
        <pc:sldMkLst>
          <pc:docMk/>
          <pc:sldMk cId="1611172580" sldId="2287"/>
        </pc:sldMkLst>
        <pc:spChg chg="mod">
          <ac:chgData name="안성준" userId="6d9c5551-d4d4-4b80-89d1-ffd49af233a7" providerId="ADAL" clId="{B0153203-47C1-4CE9-AC82-3E3858BD0C28}" dt="2025-06-27T07:26:52.160" v="37007" actId="20577"/>
          <ac:spMkLst>
            <pc:docMk/>
            <pc:sldMk cId="1611172580" sldId="2287"/>
            <ac:spMk id="6" creationId="{FDAF764D-A1F3-4B0B-DF05-B568DA2A82FC}"/>
          </ac:spMkLst>
        </pc:spChg>
      </pc:sldChg>
      <pc:sldChg chg="add del">
        <pc:chgData name="안성준" userId="6d9c5551-d4d4-4b80-89d1-ffd49af233a7" providerId="ADAL" clId="{B0153203-47C1-4CE9-AC82-3E3858BD0C28}" dt="2025-06-26T10:19:49.270" v="31787"/>
        <pc:sldMkLst>
          <pc:docMk/>
          <pc:sldMk cId="3163903430" sldId="2287"/>
        </pc:sldMkLst>
      </pc:sldChg>
      <pc:sldChg chg="modSp mod">
        <pc:chgData name="안성준" userId="6d9c5551-d4d4-4b80-89d1-ffd49af233a7" providerId="ADAL" clId="{B0153203-47C1-4CE9-AC82-3E3858BD0C28}" dt="2025-06-27T07:37:28.108" v="37115" actId="20577"/>
        <pc:sldMkLst>
          <pc:docMk/>
          <pc:sldMk cId="455841092" sldId="2288"/>
        </pc:sldMkLst>
        <pc:spChg chg="mod">
          <ac:chgData name="안성준" userId="6d9c5551-d4d4-4b80-89d1-ffd49af233a7" providerId="ADAL" clId="{B0153203-47C1-4CE9-AC82-3E3858BD0C28}" dt="2025-06-27T07:37:28.108" v="37115" actId="20577"/>
          <ac:spMkLst>
            <pc:docMk/>
            <pc:sldMk cId="455841092" sldId="2288"/>
            <ac:spMk id="21" creationId="{B70722B7-4332-3424-1357-3FEF20351983}"/>
          </ac:spMkLst>
        </pc:spChg>
      </pc:sldChg>
      <pc:sldChg chg="addSp delSp modSp mod">
        <pc:chgData name="안성준" userId="6d9c5551-d4d4-4b80-89d1-ffd49af233a7" providerId="ADAL" clId="{B0153203-47C1-4CE9-AC82-3E3858BD0C28}" dt="2025-06-27T07:26:42.181" v="37001" actId="20577"/>
        <pc:sldMkLst>
          <pc:docMk/>
          <pc:sldMk cId="1792887466" sldId="2289"/>
        </pc:sldMkLst>
        <pc:spChg chg="mod">
          <ac:chgData name="안성준" userId="6d9c5551-d4d4-4b80-89d1-ffd49af233a7" providerId="ADAL" clId="{B0153203-47C1-4CE9-AC82-3E3858BD0C28}" dt="2025-06-27T02:31:19.905" v="33065"/>
          <ac:spMkLst>
            <pc:docMk/>
            <pc:sldMk cId="1792887466" sldId="2289"/>
            <ac:spMk id="11" creationId="{FE7211C1-C195-AB68-31FA-973DCFFBB8B2}"/>
          </ac:spMkLst>
        </pc:spChg>
        <pc:spChg chg="mod">
          <ac:chgData name="안성준" userId="6d9c5551-d4d4-4b80-89d1-ffd49af233a7" providerId="ADAL" clId="{B0153203-47C1-4CE9-AC82-3E3858BD0C28}" dt="2025-06-27T02:31:15.826" v="33063"/>
          <ac:spMkLst>
            <pc:docMk/>
            <pc:sldMk cId="1792887466" sldId="2289"/>
            <ac:spMk id="15" creationId="{65E2D1D1-B545-B03A-89E6-6271990EFCB1}"/>
          </ac:spMkLst>
        </pc:spChg>
        <pc:spChg chg="mod">
          <ac:chgData name="안성준" userId="6d9c5551-d4d4-4b80-89d1-ffd49af233a7" providerId="ADAL" clId="{B0153203-47C1-4CE9-AC82-3E3858BD0C28}" dt="2025-06-27T02:30:42.940" v="33061" actId="1038"/>
          <ac:spMkLst>
            <pc:docMk/>
            <pc:sldMk cId="1792887466" sldId="2289"/>
            <ac:spMk id="16" creationId="{8AB52C1E-FC95-3086-C6E5-560ECF1A9A03}"/>
          </ac:spMkLst>
        </pc:spChg>
        <pc:spChg chg="mod">
          <ac:chgData name="안성준" userId="6d9c5551-d4d4-4b80-89d1-ffd49af233a7" providerId="ADAL" clId="{B0153203-47C1-4CE9-AC82-3E3858BD0C28}" dt="2025-06-27T02:33:41.396" v="33132" actId="20577"/>
          <ac:spMkLst>
            <pc:docMk/>
            <pc:sldMk cId="1792887466" sldId="2289"/>
            <ac:spMk id="20" creationId="{8C9A88BD-9202-3AE0-E7C7-1D8F6499D5BA}"/>
          </ac:spMkLst>
        </pc:spChg>
        <pc:spChg chg="mod">
          <ac:chgData name="안성준" userId="6d9c5551-d4d4-4b80-89d1-ffd49af233a7" providerId="ADAL" clId="{B0153203-47C1-4CE9-AC82-3E3858BD0C28}" dt="2025-06-27T07:26:42.181" v="37001" actId="20577"/>
          <ac:spMkLst>
            <pc:docMk/>
            <pc:sldMk cId="1792887466" sldId="2289"/>
            <ac:spMk id="21" creationId="{45EF1CB7-3C7B-736E-7C94-5E0D28B900B5}"/>
          </ac:spMkLst>
        </pc:spChg>
        <pc:picChg chg="add mod ord">
          <ac:chgData name="안성준" userId="6d9c5551-d4d4-4b80-89d1-ffd49af233a7" providerId="ADAL" clId="{B0153203-47C1-4CE9-AC82-3E3858BD0C28}" dt="2025-06-27T02:30:38.740" v="33048" actId="167"/>
          <ac:picMkLst>
            <pc:docMk/>
            <pc:sldMk cId="1792887466" sldId="2289"/>
            <ac:picMk id="5" creationId="{48BF55E7-3431-F0FE-57D2-2B8C60D25C84}"/>
          </ac:picMkLst>
        </pc:picChg>
      </pc:sldChg>
      <pc:sldChg chg="modSp mod">
        <pc:chgData name="안성준" userId="6d9c5551-d4d4-4b80-89d1-ffd49af233a7" providerId="ADAL" clId="{B0153203-47C1-4CE9-AC82-3E3858BD0C28}" dt="2025-06-27T07:26:32.534" v="36998" actId="20577"/>
        <pc:sldMkLst>
          <pc:docMk/>
          <pc:sldMk cId="3158299462" sldId="2290"/>
        </pc:sldMkLst>
        <pc:spChg chg="mod">
          <ac:chgData name="안성준" userId="6d9c5551-d4d4-4b80-89d1-ffd49af233a7" providerId="ADAL" clId="{B0153203-47C1-4CE9-AC82-3E3858BD0C28}" dt="2025-06-27T07:26:32.534" v="36998" actId="20577"/>
          <ac:spMkLst>
            <pc:docMk/>
            <pc:sldMk cId="3158299462" sldId="2290"/>
            <ac:spMk id="21" creationId="{6C2E3BA4-DBAB-20CC-D393-462B20AAC140}"/>
          </ac:spMkLst>
        </pc:spChg>
      </pc:sldChg>
      <pc:sldChg chg="modSp mod ord">
        <pc:chgData name="안성준" userId="6d9c5551-d4d4-4b80-89d1-ffd49af233a7" providerId="ADAL" clId="{B0153203-47C1-4CE9-AC82-3E3858BD0C28}" dt="2025-06-27T07:27:20.868" v="37017" actId="20577"/>
        <pc:sldMkLst>
          <pc:docMk/>
          <pc:sldMk cId="2804611661" sldId="2291"/>
        </pc:sldMkLst>
        <pc:spChg chg="mod">
          <ac:chgData name="안성준" userId="6d9c5551-d4d4-4b80-89d1-ffd49af233a7" providerId="ADAL" clId="{B0153203-47C1-4CE9-AC82-3E3858BD0C28}" dt="2025-06-27T02:36:42.442" v="33472"/>
          <ac:spMkLst>
            <pc:docMk/>
            <pc:sldMk cId="2804611661" sldId="2291"/>
            <ac:spMk id="20" creationId="{B26DA494-0B93-952C-234F-D15BAF67702C}"/>
          </ac:spMkLst>
        </pc:spChg>
        <pc:spChg chg="mod">
          <ac:chgData name="안성준" userId="6d9c5551-d4d4-4b80-89d1-ffd49af233a7" providerId="ADAL" clId="{B0153203-47C1-4CE9-AC82-3E3858BD0C28}" dt="2025-06-27T07:27:20.868" v="37017" actId="20577"/>
          <ac:spMkLst>
            <pc:docMk/>
            <pc:sldMk cId="2804611661" sldId="2291"/>
            <ac:spMk id="21" creationId="{311C40C8-62EC-B854-29B7-3E536ED0A2B6}"/>
          </ac:spMkLst>
        </pc:spChg>
      </pc:sldChg>
      <pc:sldChg chg="del mod modShow">
        <pc:chgData name="안성준" userId="6d9c5551-d4d4-4b80-89d1-ffd49af233a7" providerId="ADAL" clId="{B0153203-47C1-4CE9-AC82-3E3858BD0C28}" dt="2025-06-27T06:47:11.379" v="36866" actId="47"/>
        <pc:sldMkLst>
          <pc:docMk/>
          <pc:sldMk cId="3125021075" sldId="2292"/>
        </pc:sldMkLst>
      </pc:sldChg>
      <pc:sldChg chg="addSp modSp mod">
        <pc:chgData name="안성준" userId="6d9c5551-d4d4-4b80-89d1-ffd49af233a7" providerId="ADAL" clId="{B0153203-47C1-4CE9-AC82-3E3858BD0C28}" dt="2025-06-27T05:53:30.305" v="36770" actId="1076"/>
        <pc:sldMkLst>
          <pc:docMk/>
          <pc:sldMk cId="3408208737" sldId="2293"/>
        </pc:sldMkLst>
        <pc:spChg chg="mod">
          <ac:chgData name="안성준" userId="6d9c5551-d4d4-4b80-89d1-ffd49af233a7" providerId="ADAL" clId="{B0153203-47C1-4CE9-AC82-3E3858BD0C28}" dt="2025-06-27T05:33:32.357" v="35767"/>
          <ac:spMkLst>
            <pc:docMk/>
            <pc:sldMk cId="3408208737" sldId="2293"/>
            <ac:spMk id="10" creationId="{E9E74A8B-7EDF-660C-2294-7BDED69A02C5}"/>
          </ac:spMkLst>
        </pc:spChg>
        <pc:spChg chg="mod">
          <ac:chgData name="안성준" userId="6d9c5551-d4d4-4b80-89d1-ffd49af233a7" providerId="ADAL" clId="{B0153203-47C1-4CE9-AC82-3E3858BD0C28}" dt="2025-06-27T05:53:06.902" v="36767" actId="14100"/>
          <ac:spMkLst>
            <pc:docMk/>
            <pc:sldMk cId="3408208737" sldId="2293"/>
            <ac:spMk id="19" creationId="{5F16E657-9CD2-D588-FFFC-740B974E510B}"/>
          </ac:spMkLst>
        </pc:spChg>
        <pc:picChg chg="add mod">
          <ac:chgData name="안성준" userId="6d9c5551-d4d4-4b80-89d1-ffd49af233a7" providerId="ADAL" clId="{B0153203-47C1-4CE9-AC82-3E3858BD0C28}" dt="2025-06-27T05:53:30.305" v="36770" actId="1076"/>
          <ac:picMkLst>
            <pc:docMk/>
            <pc:sldMk cId="3408208737" sldId="2293"/>
            <ac:picMk id="8" creationId="{EB2F44BD-5FC7-15D9-F09C-F92EA83F38F7}"/>
          </ac:picMkLst>
        </pc:picChg>
      </pc:sldChg>
      <pc:sldChg chg="modSp mod">
        <pc:chgData name="안성준" userId="6d9c5551-d4d4-4b80-89d1-ffd49af233a7" providerId="ADAL" clId="{B0153203-47C1-4CE9-AC82-3E3858BD0C28}" dt="2025-06-27T07:24:27.952" v="36959" actId="20577"/>
        <pc:sldMkLst>
          <pc:docMk/>
          <pc:sldMk cId="3317315968" sldId="2294"/>
        </pc:sldMkLst>
        <pc:spChg chg="mod">
          <ac:chgData name="안성준" userId="6d9c5551-d4d4-4b80-89d1-ffd49af233a7" providerId="ADAL" clId="{B0153203-47C1-4CE9-AC82-3E3858BD0C28}" dt="2025-06-27T07:24:27.952" v="36959" actId="20577"/>
          <ac:spMkLst>
            <pc:docMk/>
            <pc:sldMk cId="3317315968" sldId="2294"/>
            <ac:spMk id="21" creationId="{4B6F7743-563C-EC5F-C426-5CFC008F5D73}"/>
          </ac:spMkLst>
        </pc:spChg>
      </pc:sldChg>
      <pc:sldChg chg="addSp delSp modSp mod">
        <pc:chgData name="안성준" userId="6d9c5551-d4d4-4b80-89d1-ffd49af233a7" providerId="ADAL" clId="{B0153203-47C1-4CE9-AC82-3E3858BD0C28}" dt="2025-06-27T08:44:11.232" v="38594"/>
        <pc:sldMkLst>
          <pc:docMk/>
          <pc:sldMk cId="1095381080" sldId="2295"/>
        </pc:sldMkLst>
        <pc:spChg chg="add mod">
          <ac:chgData name="안성준" userId="6d9c5551-d4d4-4b80-89d1-ffd49af233a7" providerId="ADAL" clId="{B0153203-47C1-4CE9-AC82-3E3858BD0C28}" dt="2025-06-27T08:44:11.232" v="38594"/>
          <ac:spMkLst>
            <pc:docMk/>
            <pc:sldMk cId="1095381080" sldId="2295"/>
            <ac:spMk id="5" creationId="{12EFDC76-1F42-BA3C-0AC3-691E3095EE7A}"/>
          </ac:spMkLst>
        </pc:spChg>
        <pc:spChg chg="mod">
          <ac:chgData name="안성준" userId="6d9c5551-d4d4-4b80-89d1-ffd49af233a7" providerId="ADAL" clId="{B0153203-47C1-4CE9-AC82-3E3858BD0C28}" dt="2025-06-27T05:06:41.072" v="34867"/>
          <ac:spMkLst>
            <pc:docMk/>
            <pc:sldMk cId="1095381080" sldId="2295"/>
            <ac:spMk id="22" creationId="{50B2AAC8-A7FD-A074-EA9F-F6CB34FDACA6}"/>
          </ac:spMkLst>
        </pc:spChg>
        <pc:spChg chg="mod">
          <ac:chgData name="안성준" userId="6d9c5551-d4d4-4b80-89d1-ffd49af233a7" providerId="ADAL" clId="{B0153203-47C1-4CE9-AC82-3E3858BD0C28}" dt="2025-06-27T05:07:01.220" v="34870" actId="400"/>
          <ac:spMkLst>
            <pc:docMk/>
            <pc:sldMk cId="1095381080" sldId="2295"/>
            <ac:spMk id="23" creationId="{ABA0E2E2-3DFC-C945-66E0-DF156E1B6891}"/>
          </ac:spMkLst>
        </pc:spChg>
        <pc:grpChg chg="mod">
          <ac:chgData name="안성준" userId="6d9c5551-d4d4-4b80-89d1-ffd49af233a7" providerId="ADAL" clId="{B0153203-47C1-4CE9-AC82-3E3858BD0C28}" dt="2025-06-27T05:06:41.072" v="34867"/>
          <ac:grpSpMkLst>
            <pc:docMk/>
            <pc:sldMk cId="1095381080" sldId="2295"/>
            <ac:grpSpMk id="19" creationId="{92A7C25D-B133-AD26-9110-A5E31A93ABBB}"/>
          </ac:grpSpMkLst>
        </pc:grpChg>
      </pc:sldChg>
      <pc:sldChg chg="add del">
        <pc:chgData name="안성준" userId="6d9c5551-d4d4-4b80-89d1-ffd49af233a7" providerId="ADAL" clId="{B0153203-47C1-4CE9-AC82-3E3858BD0C28}" dt="2025-06-27T05:21:53.996" v="34894" actId="47"/>
        <pc:sldMkLst>
          <pc:docMk/>
          <pc:sldMk cId="42660544" sldId="2296"/>
        </pc:sldMkLst>
      </pc:sldChg>
      <pc:sldChg chg="addSp delSp modSp add mod">
        <pc:chgData name="안성준" userId="6d9c5551-d4d4-4b80-89d1-ffd49af233a7" providerId="ADAL" clId="{B0153203-47C1-4CE9-AC82-3E3858BD0C28}" dt="2025-06-27T00:56:02.832" v="32548" actId="1036"/>
        <pc:sldMkLst>
          <pc:docMk/>
          <pc:sldMk cId="200879468" sldId="2296"/>
        </pc:sldMkLst>
      </pc:sldChg>
      <pc:sldChg chg="add del">
        <pc:chgData name="안성준" userId="6d9c5551-d4d4-4b80-89d1-ffd49af233a7" providerId="ADAL" clId="{B0153203-47C1-4CE9-AC82-3E3858BD0C28}" dt="2025-06-27T04:18:51.966" v="34749" actId="47"/>
        <pc:sldMkLst>
          <pc:docMk/>
          <pc:sldMk cId="3676505867" sldId="2296"/>
        </pc:sldMkLst>
      </pc:sldChg>
      <pc:sldChg chg="addSp delSp modSp add mod ord">
        <pc:chgData name="안성준" userId="6d9c5551-d4d4-4b80-89d1-ffd49af233a7" providerId="ADAL" clId="{B0153203-47C1-4CE9-AC82-3E3858BD0C28}" dt="2025-06-27T07:20:54.703" v="36923"/>
        <pc:sldMkLst>
          <pc:docMk/>
          <pc:sldMk cId="3860589857" sldId="2296"/>
        </pc:sldMkLst>
        <pc:spChg chg="mod">
          <ac:chgData name="안성준" userId="6d9c5551-d4d4-4b80-89d1-ffd49af233a7" providerId="ADAL" clId="{B0153203-47C1-4CE9-AC82-3E3858BD0C28}" dt="2025-06-27T05:29:31.013" v="35622"/>
          <ac:spMkLst>
            <pc:docMk/>
            <pc:sldMk cId="3860589857" sldId="2296"/>
            <ac:spMk id="4" creationId="{8DFBE844-BD1C-4005-42BA-E0743CCF0D21}"/>
          </ac:spMkLst>
        </pc:spChg>
        <pc:spChg chg="mod">
          <ac:chgData name="안성준" userId="6d9c5551-d4d4-4b80-89d1-ffd49af233a7" providerId="ADAL" clId="{B0153203-47C1-4CE9-AC82-3E3858BD0C28}" dt="2025-06-27T05:50:50.888" v="36722" actId="113"/>
          <ac:spMkLst>
            <pc:docMk/>
            <pc:sldMk cId="3860589857" sldId="2296"/>
            <ac:spMk id="5" creationId="{F5A1BE6F-A211-42FD-7C5E-7FA96F13CE7C}"/>
          </ac:spMkLst>
        </pc:spChg>
        <pc:spChg chg="add mod">
          <ac:chgData name="안성준" userId="6d9c5551-d4d4-4b80-89d1-ffd49af233a7" providerId="ADAL" clId="{B0153203-47C1-4CE9-AC82-3E3858BD0C28}" dt="2025-06-27T05:22:13.909" v="34952" actId="1036"/>
          <ac:spMkLst>
            <pc:docMk/>
            <pc:sldMk cId="3860589857" sldId="2296"/>
            <ac:spMk id="7" creationId="{3DD03B65-13DF-5104-2E05-8766F8C30E25}"/>
          </ac:spMkLst>
        </pc:spChg>
        <pc:spChg chg="mod">
          <ac:chgData name="안성준" userId="6d9c5551-d4d4-4b80-89d1-ffd49af233a7" providerId="ADAL" clId="{B0153203-47C1-4CE9-AC82-3E3858BD0C28}" dt="2025-06-27T05:33:17.490" v="35760"/>
          <ac:spMkLst>
            <pc:docMk/>
            <pc:sldMk cId="3860589857" sldId="2296"/>
            <ac:spMk id="10" creationId="{DEED7AAF-9DAD-8ECD-943D-AE8B728A58CA}"/>
          </ac:spMkLst>
        </pc:spChg>
        <pc:spChg chg="mod">
          <ac:chgData name="안성준" userId="6d9c5551-d4d4-4b80-89d1-ffd49af233a7" providerId="ADAL" clId="{B0153203-47C1-4CE9-AC82-3E3858BD0C28}" dt="2025-06-27T05:26:52.610" v="35119"/>
          <ac:spMkLst>
            <pc:docMk/>
            <pc:sldMk cId="3860589857" sldId="2296"/>
            <ac:spMk id="11" creationId="{ADC292A8-01D1-FADE-5779-2823494DC497}"/>
          </ac:spMkLst>
        </pc:spChg>
        <pc:spChg chg="mod">
          <ac:chgData name="안성준" userId="6d9c5551-d4d4-4b80-89d1-ffd49af233a7" providerId="ADAL" clId="{B0153203-47C1-4CE9-AC82-3E3858BD0C28}" dt="2025-06-27T05:26:50.110" v="35117"/>
          <ac:spMkLst>
            <pc:docMk/>
            <pc:sldMk cId="3860589857" sldId="2296"/>
            <ac:spMk id="15" creationId="{21110B6A-3734-BD7D-B1A4-FDE8227F232C}"/>
          </ac:spMkLst>
        </pc:spChg>
        <pc:spChg chg="add mod">
          <ac:chgData name="안성준" userId="6d9c5551-d4d4-4b80-89d1-ffd49af233a7" providerId="ADAL" clId="{B0153203-47C1-4CE9-AC82-3E3858BD0C28}" dt="2025-06-27T05:31:12.917" v="35740"/>
          <ac:spMkLst>
            <pc:docMk/>
            <pc:sldMk cId="3860589857" sldId="2296"/>
            <ac:spMk id="17" creationId="{FF918961-2FD0-F5C0-061A-6C2F567AE713}"/>
          </ac:spMkLst>
        </pc:spChg>
        <pc:spChg chg="mod">
          <ac:chgData name="안성준" userId="6d9c5551-d4d4-4b80-89d1-ffd49af233a7" providerId="ADAL" clId="{B0153203-47C1-4CE9-AC82-3E3858BD0C28}" dt="2025-06-27T05:29:14.992" v="35598"/>
          <ac:spMkLst>
            <pc:docMk/>
            <pc:sldMk cId="3860589857" sldId="2296"/>
            <ac:spMk id="20" creationId="{27100F0B-6932-0675-D9DF-510668BDABCA}"/>
          </ac:spMkLst>
        </pc:spChg>
        <pc:spChg chg="mod">
          <ac:chgData name="안성준" userId="6d9c5551-d4d4-4b80-89d1-ffd49af233a7" providerId="ADAL" clId="{B0153203-47C1-4CE9-AC82-3E3858BD0C28}" dt="2025-06-27T07:20:54.703" v="36923"/>
          <ac:spMkLst>
            <pc:docMk/>
            <pc:sldMk cId="3860589857" sldId="2296"/>
            <ac:spMk id="21" creationId="{13583AC4-F004-E74A-2120-790AE2F27021}"/>
          </ac:spMkLst>
        </pc:spChg>
        <pc:grpChg chg="mod">
          <ac:chgData name="안성준" userId="6d9c5551-d4d4-4b80-89d1-ffd49af233a7" providerId="ADAL" clId="{B0153203-47C1-4CE9-AC82-3E3858BD0C28}" dt="2025-06-27T05:31:16.816" v="35751" actId="1036"/>
          <ac:grpSpMkLst>
            <pc:docMk/>
            <pc:sldMk cId="3860589857" sldId="2296"/>
            <ac:grpSpMk id="3" creationId="{F802EF51-0638-1DF7-4853-CC6131F02267}"/>
          </ac:grpSpMkLst>
        </pc:grpChg>
        <pc:picChg chg="add mod">
          <ac:chgData name="안성준" userId="6d9c5551-d4d4-4b80-89d1-ffd49af233a7" providerId="ADAL" clId="{B0153203-47C1-4CE9-AC82-3E3858BD0C28}" dt="2025-06-27T05:22:13.909" v="34952" actId="1036"/>
          <ac:picMkLst>
            <pc:docMk/>
            <pc:sldMk cId="3860589857" sldId="2296"/>
            <ac:picMk id="6" creationId="{5EF16F0D-8E30-172C-77AF-F8CEBCF67DF2}"/>
          </ac:picMkLst>
        </pc:picChg>
      </pc:sldChg>
      <pc:sldChg chg="addSp delSp modSp add mod">
        <pc:chgData name="안성준" userId="6d9c5551-d4d4-4b80-89d1-ffd49af233a7" providerId="ADAL" clId="{B0153203-47C1-4CE9-AC82-3E3858BD0C28}" dt="2025-06-27T07:48:45.961" v="37158" actId="478"/>
        <pc:sldMkLst>
          <pc:docMk/>
          <pc:sldMk cId="2059317684" sldId="2297"/>
        </pc:sldMkLst>
        <pc:spChg chg="mod">
          <ac:chgData name="안성준" userId="6d9c5551-d4d4-4b80-89d1-ffd49af233a7" providerId="ADAL" clId="{B0153203-47C1-4CE9-AC82-3E3858BD0C28}" dt="2025-06-27T05:33:20.543" v="35761"/>
          <ac:spMkLst>
            <pc:docMk/>
            <pc:sldMk cId="2059317684" sldId="2297"/>
            <ac:spMk id="10" creationId="{3054CB6B-C1A4-0F75-7842-0F5336E9DE69}"/>
          </ac:spMkLst>
        </pc:spChg>
        <pc:spChg chg="add mod">
          <ac:chgData name="안성준" userId="6d9c5551-d4d4-4b80-89d1-ffd49af233a7" providerId="ADAL" clId="{B0153203-47C1-4CE9-AC82-3E3858BD0C28}" dt="2025-06-27T05:31:00.907" v="35688"/>
          <ac:spMkLst>
            <pc:docMk/>
            <pc:sldMk cId="2059317684" sldId="2297"/>
            <ac:spMk id="17" creationId="{BA94AFA7-6855-ADBC-46C7-FB71C6AA64F3}"/>
          </ac:spMkLst>
        </pc:spChg>
        <pc:grpChg chg="add del mod">
          <ac:chgData name="안성준" userId="6d9c5551-d4d4-4b80-89d1-ffd49af233a7" providerId="ADAL" clId="{B0153203-47C1-4CE9-AC82-3E3858BD0C28}" dt="2025-06-27T05:31:05.348" v="35739" actId="1035"/>
          <ac:grpSpMkLst>
            <pc:docMk/>
            <pc:sldMk cId="2059317684" sldId="2297"/>
            <ac:grpSpMk id="13" creationId="{9C460BF1-7293-D761-8EBF-EC082FA518EB}"/>
          </ac:grpSpMkLst>
        </pc:grpChg>
      </pc:sldChg>
      <pc:sldChg chg="add del">
        <pc:chgData name="안성준" userId="6d9c5551-d4d4-4b80-89d1-ffd49af233a7" providerId="ADAL" clId="{B0153203-47C1-4CE9-AC82-3E3858BD0C28}" dt="2025-06-27T04:02:38.481" v="34742" actId="47"/>
        <pc:sldMkLst>
          <pc:docMk/>
          <pc:sldMk cId="2423291755" sldId="2297"/>
        </pc:sldMkLst>
      </pc:sldChg>
      <pc:sldChg chg="addSp delSp modSp add del mod modShow">
        <pc:chgData name="안성준" userId="6d9c5551-d4d4-4b80-89d1-ffd49af233a7" providerId="ADAL" clId="{B0153203-47C1-4CE9-AC82-3E3858BD0C28}" dt="2025-06-27T05:50:03.703" v="36709" actId="47"/>
        <pc:sldMkLst>
          <pc:docMk/>
          <pc:sldMk cId="962441554" sldId="2298"/>
        </pc:sldMkLst>
      </pc:sldChg>
      <pc:sldChg chg="addSp delSp modSp add mod">
        <pc:chgData name="안성준" userId="6d9c5551-d4d4-4b80-89d1-ffd49af233a7" providerId="ADAL" clId="{B0153203-47C1-4CE9-AC82-3E3858BD0C28}" dt="2025-06-27T07:40:44.313" v="37141"/>
        <pc:sldMkLst>
          <pc:docMk/>
          <pc:sldMk cId="2948961093" sldId="2299"/>
        </pc:sldMkLst>
        <pc:spChg chg="mod">
          <ac:chgData name="안성준" userId="6d9c5551-d4d4-4b80-89d1-ffd49af233a7" providerId="ADAL" clId="{B0153203-47C1-4CE9-AC82-3E3858BD0C28}" dt="2025-06-27T05:40:27.004" v="36380"/>
          <ac:spMkLst>
            <pc:docMk/>
            <pc:sldMk cId="2948961093" sldId="2299"/>
            <ac:spMk id="6" creationId="{E1AFEB5D-D3D3-0993-1A82-0D6F22B11A6A}"/>
          </ac:spMkLst>
        </pc:spChg>
        <pc:spChg chg="mod">
          <ac:chgData name="안성준" userId="6d9c5551-d4d4-4b80-89d1-ffd49af233a7" providerId="ADAL" clId="{B0153203-47C1-4CE9-AC82-3E3858BD0C28}" dt="2025-06-27T05:43:34.126" v="36657"/>
          <ac:spMkLst>
            <pc:docMk/>
            <pc:sldMk cId="2948961093" sldId="2299"/>
            <ac:spMk id="8" creationId="{CEA1E9DC-6EA2-E13B-9E6C-F73BB75BB624}"/>
          </ac:spMkLst>
        </pc:spChg>
        <pc:spChg chg="mod">
          <ac:chgData name="안성준" userId="6d9c5551-d4d4-4b80-89d1-ffd49af233a7" providerId="ADAL" clId="{B0153203-47C1-4CE9-AC82-3E3858BD0C28}" dt="2025-06-27T05:44:11.078" v="36673" actId="108"/>
          <ac:spMkLst>
            <pc:docMk/>
            <pc:sldMk cId="2948961093" sldId="2299"/>
            <ac:spMk id="9" creationId="{A2E9D7FD-C274-BA31-F827-D84195D99135}"/>
          </ac:spMkLst>
        </pc:spChg>
        <pc:spChg chg="mod">
          <ac:chgData name="안성준" userId="6d9c5551-d4d4-4b80-89d1-ffd49af233a7" providerId="ADAL" clId="{B0153203-47C1-4CE9-AC82-3E3858BD0C28}" dt="2025-06-27T05:41:30.087" v="36411"/>
          <ac:spMkLst>
            <pc:docMk/>
            <pc:sldMk cId="2948961093" sldId="2299"/>
            <ac:spMk id="11" creationId="{0F2AF5EA-AC37-3CCC-AA75-3D529571E3A4}"/>
          </ac:spMkLst>
        </pc:spChg>
        <pc:spChg chg="mod">
          <ac:chgData name="안성준" userId="6d9c5551-d4d4-4b80-89d1-ffd49af233a7" providerId="ADAL" clId="{B0153203-47C1-4CE9-AC82-3E3858BD0C28}" dt="2025-06-27T05:43:58.678" v="36667"/>
          <ac:spMkLst>
            <pc:docMk/>
            <pc:sldMk cId="2948961093" sldId="2299"/>
            <ac:spMk id="14" creationId="{2BB2BA6F-B956-980E-8E2F-0D631DFECC23}"/>
          </ac:spMkLst>
        </pc:spChg>
        <pc:spChg chg="mod">
          <ac:chgData name="안성준" userId="6d9c5551-d4d4-4b80-89d1-ffd49af233a7" providerId="ADAL" clId="{B0153203-47C1-4CE9-AC82-3E3858BD0C28}" dt="2025-06-27T05:41:24.190" v="36409"/>
          <ac:spMkLst>
            <pc:docMk/>
            <pc:sldMk cId="2948961093" sldId="2299"/>
            <ac:spMk id="15" creationId="{357AAE6F-BBD7-8426-A12D-1CA2A3FE67D2}"/>
          </ac:spMkLst>
        </pc:spChg>
        <pc:spChg chg="mod">
          <ac:chgData name="안성준" userId="6d9c5551-d4d4-4b80-89d1-ffd49af233a7" providerId="ADAL" clId="{B0153203-47C1-4CE9-AC82-3E3858BD0C28}" dt="2025-06-27T05:44:44.760" v="36701" actId="207"/>
          <ac:spMkLst>
            <pc:docMk/>
            <pc:sldMk cId="2948961093" sldId="2299"/>
            <ac:spMk id="16" creationId="{A29A5366-9FB6-7986-7DCD-830520C06C8D}"/>
          </ac:spMkLst>
        </pc:spChg>
        <pc:spChg chg="mod">
          <ac:chgData name="안성준" userId="6d9c5551-d4d4-4b80-89d1-ffd49af233a7" providerId="ADAL" clId="{B0153203-47C1-4CE9-AC82-3E3858BD0C28}" dt="2025-06-27T05:43:20.593" v="36655"/>
          <ac:spMkLst>
            <pc:docMk/>
            <pc:sldMk cId="2948961093" sldId="2299"/>
            <ac:spMk id="20" creationId="{BFD9FB8D-DF82-1F48-3211-C515F2D640BD}"/>
          </ac:spMkLst>
        </pc:spChg>
        <pc:spChg chg="mod">
          <ac:chgData name="안성준" userId="6d9c5551-d4d4-4b80-89d1-ffd49af233a7" providerId="ADAL" clId="{B0153203-47C1-4CE9-AC82-3E3858BD0C28}" dt="2025-06-27T07:40:44.313" v="37141"/>
          <ac:spMkLst>
            <pc:docMk/>
            <pc:sldMk cId="2948961093" sldId="2299"/>
            <ac:spMk id="21" creationId="{DF540F42-3C8A-D22B-EA89-2DE11142B0D2}"/>
          </ac:spMkLst>
        </pc:spChg>
        <pc:grpChg chg="add mod">
          <ac:chgData name="안성준" userId="6d9c5551-d4d4-4b80-89d1-ffd49af233a7" providerId="ADAL" clId="{B0153203-47C1-4CE9-AC82-3E3858BD0C28}" dt="2025-06-27T05:40:30.345" v="36407" actId="1035"/>
          <ac:grpSpMkLst>
            <pc:docMk/>
            <pc:sldMk cId="2948961093" sldId="2299"/>
            <ac:grpSpMk id="3" creationId="{39D3347D-AEA6-CD17-EC73-28F091131335}"/>
          </ac:grpSpMkLst>
        </pc:grpChg>
        <pc:grpChg chg="add mod">
          <ac:chgData name="안성준" userId="6d9c5551-d4d4-4b80-89d1-ffd49af233a7" providerId="ADAL" clId="{B0153203-47C1-4CE9-AC82-3E3858BD0C28}" dt="2025-06-27T05:51:13.406" v="36741" actId="1035"/>
          <ac:grpSpMkLst>
            <pc:docMk/>
            <pc:sldMk cId="2948961093" sldId="2299"/>
            <ac:grpSpMk id="7" creationId="{006414CB-613C-C7AE-68C6-906546832E15}"/>
          </ac:grpSpMkLst>
        </pc:grpChg>
        <pc:grpChg chg="add mod">
          <ac:chgData name="안성준" userId="6d9c5551-d4d4-4b80-89d1-ffd49af233a7" providerId="ADAL" clId="{B0153203-47C1-4CE9-AC82-3E3858BD0C28}" dt="2025-06-27T05:51:16.905" v="36766" actId="1035"/>
          <ac:grpSpMkLst>
            <pc:docMk/>
            <pc:sldMk cId="2948961093" sldId="2299"/>
            <ac:grpSpMk id="13" creationId="{F82FB1CA-50E7-67C3-A5CB-17F56FAD0449}"/>
          </ac:grpSpMkLst>
        </pc:grpChg>
        <pc:picChg chg="mod">
          <ac:chgData name="안성준" userId="6d9c5551-d4d4-4b80-89d1-ffd49af233a7" providerId="ADAL" clId="{B0153203-47C1-4CE9-AC82-3E3858BD0C28}" dt="2025-06-27T05:40:27.004" v="36380"/>
          <ac:picMkLst>
            <pc:docMk/>
            <pc:sldMk cId="2948961093" sldId="2299"/>
            <ac:picMk id="4" creationId="{C91C8E2A-5096-7705-3B65-37D63AE0E43B}"/>
          </ac:picMkLst>
        </pc:picChg>
      </pc:sldChg>
      <pc:sldChg chg="add del">
        <pc:chgData name="안성준" userId="6d9c5551-d4d4-4b80-89d1-ffd49af233a7" providerId="ADAL" clId="{B0153203-47C1-4CE9-AC82-3E3858BD0C28}" dt="2025-06-27T05:40:22.561" v="36379"/>
        <pc:sldMkLst>
          <pc:docMk/>
          <pc:sldMk cId="2729852407" sldId="2300"/>
        </pc:sldMkLst>
      </pc:sldChg>
      <pc:sldMasterChg chg="modSp mod modSldLayout sldLayoutOrd">
        <pc:chgData name="안성준" userId="6d9c5551-d4d4-4b80-89d1-ffd49af233a7" providerId="ADAL" clId="{B0153203-47C1-4CE9-AC82-3E3858BD0C28}" dt="2025-06-25T07:03:14.613" v="26125"/>
        <pc:sldMasterMkLst>
          <pc:docMk/>
          <pc:sldMasterMk cId="3730080836" sldId="2147483700"/>
        </pc:sldMasterMkLst>
        <pc:spChg chg="mod">
          <ac:chgData name="안성준" userId="6d9c5551-d4d4-4b80-89d1-ffd49af233a7" providerId="ADAL" clId="{B0153203-47C1-4CE9-AC82-3E3858BD0C28}" dt="2025-06-25T07:03:14.613" v="26125"/>
          <ac:spMkLst>
            <pc:docMk/>
            <pc:sldMasterMk cId="3730080836" sldId="2147483700"/>
            <ac:spMk id="5" creationId="{49D477C1-B80A-436A-873B-8939B1660757}"/>
          </ac:spMkLst>
        </pc:spChg>
        <pc:sldLayoutChg chg="ord">
          <pc:chgData name="안성준" userId="6d9c5551-d4d4-4b80-89d1-ffd49af233a7" providerId="ADAL" clId="{B0153203-47C1-4CE9-AC82-3E3858BD0C28}" dt="2025-06-24T00:29:12.476" v="5795" actId="20578"/>
          <pc:sldLayoutMkLst>
            <pc:docMk/>
            <pc:sldMasterMk cId="3730080836" sldId="2147483700"/>
            <pc:sldLayoutMk cId="904373809" sldId="2147483718"/>
          </pc:sldLayoutMkLst>
        </pc:sldLayoutChg>
        <pc:sldLayoutChg chg="addSp delSp modSp mod">
          <pc:chgData name="안성준" userId="6d9c5551-d4d4-4b80-89d1-ffd49af233a7" providerId="ADAL" clId="{B0153203-47C1-4CE9-AC82-3E3858BD0C28}" dt="2025-06-24T00:29:19.571" v="5801" actId="478"/>
          <pc:sldLayoutMkLst>
            <pc:docMk/>
            <pc:sldMasterMk cId="3730080836" sldId="2147483700"/>
            <pc:sldLayoutMk cId="2716113978" sldId="2147483724"/>
          </pc:sldLayoutMkLst>
        </pc:sldLayoutChg>
      </pc:sldMasterChg>
    </pc:docChg>
  </pc:docChgLst>
  <pc:docChgLst>
    <pc:chgData name="김기연" userId="d1822779-7e1c-4a24-b8f6-8af2faa366f0" providerId="ADAL" clId="{E7093FD6-8953-4606-BF5E-9158E379CA4D}"/>
    <pc:docChg chg="custSel addSld delSld modSld modSection">
      <pc:chgData name="김기연" userId="d1822779-7e1c-4a24-b8f6-8af2faa366f0" providerId="ADAL" clId="{E7093FD6-8953-4606-BF5E-9158E379CA4D}" dt="2025-06-18T01:15:51.278" v="83" actId="47"/>
      <pc:docMkLst>
        <pc:docMk/>
      </pc:docMkLst>
      <pc:sldChg chg="addSp delSp modSp mod chgLayout">
        <pc:chgData name="김기연" userId="d1822779-7e1c-4a24-b8f6-8af2faa366f0" providerId="ADAL" clId="{E7093FD6-8953-4606-BF5E-9158E379CA4D}" dt="2025-06-18T01:14:30.936" v="0" actId="6264"/>
        <pc:sldMkLst>
          <pc:docMk/>
          <pc:sldMk cId="438729540" sldId="390"/>
        </pc:sldMkLst>
      </pc:sldChg>
      <pc:sldChg chg="modSp new del mod">
        <pc:chgData name="김기연" userId="d1822779-7e1c-4a24-b8f6-8af2faa366f0" providerId="ADAL" clId="{E7093FD6-8953-4606-BF5E-9158E379CA4D}" dt="2025-06-18T01:15:51.278" v="83" actId="47"/>
        <pc:sldMkLst>
          <pc:docMk/>
          <pc:sldMk cId="2206928902" sldId="2175"/>
        </pc:sldMkLst>
      </pc:sldChg>
    </pc:docChg>
  </pc:docChgLst>
  <pc:docChgLst>
    <pc:chgData name="안성준" userId="6d9c5551-d4d4-4b80-89d1-ffd49af233a7" providerId="ADAL" clId="{C8CB8C50-FDA1-4766-A22F-9D59EEEFC0FB}"/>
    <pc:docChg chg="modSld">
      <pc:chgData name="안성준" userId="6d9c5551-d4d4-4b80-89d1-ffd49af233a7" providerId="ADAL" clId="{C8CB8C50-FDA1-4766-A22F-9D59EEEFC0FB}" dt="2025-06-30T01:21:39.779" v="1" actId="27918"/>
      <pc:docMkLst>
        <pc:docMk/>
      </pc:docMkLst>
      <pc:sldChg chg="mod">
        <pc:chgData name="안성준" userId="6d9c5551-d4d4-4b80-89d1-ffd49af233a7" providerId="ADAL" clId="{C8CB8C50-FDA1-4766-A22F-9D59EEEFC0FB}" dt="2025-06-30T01:21:39.779" v="1" actId="27918"/>
        <pc:sldMkLst>
          <pc:docMk/>
          <pc:sldMk cId="2783531439" sldId="2177"/>
        </pc:sldMkLst>
      </pc:sldChg>
    </pc:docChg>
  </pc:docChgLst>
  <pc:docChgLst>
    <pc:chgData name="김기연" userId="d1822779-7e1c-4a24-b8f6-8af2faa366f0" providerId="ADAL" clId="{19E17FD1-615C-42EA-9DDC-B93D422EC7B7}"/>
    <pc:docChg chg="undo custSel addSld delSld modSld sldOrd modMainMaster modSection">
      <pc:chgData name="김기연" userId="d1822779-7e1c-4a24-b8f6-8af2faa366f0" providerId="ADAL" clId="{19E17FD1-615C-42EA-9DDC-B93D422EC7B7}" dt="2025-06-20T03:54:11.428" v="3557" actId="962"/>
      <pc:docMkLst>
        <pc:docMk/>
      </pc:docMkLst>
      <pc:sldChg chg="modSp">
        <pc:chgData name="김기연" userId="d1822779-7e1c-4a24-b8f6-8af2faa366f0" providerId="ADAL" clId="{19E17FD1-615C-42EA-9DDC-B93D422EC7B7}" dt="2025-06-17T04:53:37.701" v="564"/>
        <pc:sldMkLst>
          <pc:docMk/>
          <pc:sldMk cId="663090028" sldId="259"/>
        </pc:sldMkLst>
        <pc:spChg chg="mod">
          <ac:chgData name="김기연" userId="d1822779-7e1c-4a24-b8f6-8af2faa366f0" providerId="ADAL" clId="{19E17FD1-615C-42EA-9DDC-B93D422EC7B7}" dt="2025-06-17T04:53:37.701" v="564"/>
          <ac:spMkLst>
            <pc:docMk/>
            <pc:sldMk cId="663090028" sldId="259"/>
            <ac:spMk id="3" creationId="{95F57DC9-C93A-4186-A70B-EE25477B45C9}"/>
          </ac:spMkLst>
        </pc:spChg>
      </pc:sldChg>
      <pc:sldChg chg="modSp mod">
        <pc:chgData name="김기연" userId="d1822779-7e1c-4a24-b8f6-8af2faa366f0" providerId="ADAL" clId="{19E17FD1-615C-42EA-9DDC-B93D422EC7B7}" dt="2025-06-17T04:53:23.052" v="563" actId="14734"/>
        <pc:sldMkLst>
          <pc:docMk/>
          <pc:sldMk cId="936676672" sldId="344"/>
        </pc:sldMkLst>
        <pc:graphicFrameChg chg="modGraphic">
          <ac:chgData name="김기연" userId="d1822779-7e1c-4a24-b8f6-8af2faa366f0" providerId="ADAL" clId="{19E17FD1-615C-42EA-9DDC-B93D422EC7B7}" dt="2025-06-17T04:53:23.052" v="563" actId="14734"/>
          <ac:graphicFrameMkLst>
            <pc:docMk/>
            <pc:sldMk cId="936676672" sldId="344"/>
            <ac:graphicFrameMk id="7" creationId="{978119AB-B35B-4D30-BA38-8140FAF453A1}"/>
          </ac:graphicFrameMkLst>
        </pc:graphicFrameChg>
      </pc:sldChg>
      <pc:sldChg chg="modSp mod">
        <pc:chgData name="김기연" userId="d1822779-7e1c-4a24-b8f6-8af2faa366f0" providerId="ADAL" clId="{19E17FD1-615C-42EA-9DDC-B93D422EC7B7}" dt="2025-06-17T06:54:38.435" v="956" actId="12789"/>
        <pc:sldMkLst>
          <pc:docMk/>
          <pc:sldMk cId="2527696002" sldId="359"/>
        </pc:sldMkLst>
        <pc:graphicFrameChg chg="modGraphic">
          <ac:chgData name="김기연" userId="d1822779-7e1c-4a24-b8f6-8af2faa366f0" providerId="ADAL" clId="{19E17FD1-615C-42EA-9DDC-B93D422EC7B7}" dt="2025-06-17T06:54:34.021" v="954" actId="20577"/>
          <ac:graphicFrameMkLst>
            <pc:docMk/>
            <pc:sldMk cId="2527696002" sldId="359"/>
            <ac:graphicFrameMk id="18" creationId="{8DE66E96-4099-460C-8F6D-3CED5C7D56FE}"/>
          </ac:graphicFrameMkLst>
        </pc:graphicFrameChg>
      </pc:sldChg>
      <pc:sldChg chg="modSp mod">
        <pc:chgData name="김기연" userId="d1822779-7e1c-4a24-b8f6-8af2faa366f0" providerId="ADAL" clId="{19E17FD1-615C-42EA-9DDC-B93D422EC7B7}" dt="2025-06-17T06:54:00.672" v="948" actId="12789"/>
        <pc:sldMkLst>
          <pc:docMk/>
          <pc:sldMk cId="1687266130" sldId="362"/>
        </pc:sldMkLst>
        <pc:spChg chg="mod">
          <ac:chgData name="김기연" userId="d1822779-7e1c-4a24-b8f6-8af2faa366f0" providerId="ADAL" clId="{19E17FD1-615C-42EA-9DDC-B93D422EC7B7}" dt="2025-06-17T04:53:37.701" v="564"/>
          <ac:spMkLst>
            <pc:docMk/>
            <pc:sldMk cId="1687266130" sldId="362"/>
            <ac:spMk id="19" creationId="{49EB61F0-5091-4064-AF83-C21077B61AEB}"/>
          </ac:spMkLst>
        </pc:spChg>
        <pc:spChg chg="mod">
          <ac:chgData name="김기연" userId="d1822779-7e1c-4a24-b8f6-8af2faa366f0" providerId="ADAL" clId="{19E17FD1-615C-42EA-9DDC-B93D422EC7B7}" dt="2025-06-17T06:53:54.765" v="946" actId="20577"/>
          <ac:spMkLst>
            <pc:docMk/>
            <pc:sldMk cId="1687266130" sldId="362"/>
            <ac:spMk id="24" creationId="{9B295392-FB91-4594-8D67-2C3EFB13B1D7}"/>
          </ac:spMkLst>
        </pc:spChg>
      </pc:sldChg>
      <pc:sldChg chg="modSp mod">
        <pc:chgData name="김기연" userId="d1822779-7e1c-4a24-b8f6-8af2faa366f0" providerId="ADAL" clId="{19E17FD1-615C-42EA-9DDC-B93D422EC7B7}" dt="2025-06-17T06:49:43.943" v="701" actId="12789"/>
        <pc:sldMkLst>
          <pc:docMk/>
          <pc:sldMk cId="2283587646" sldId="366"/>
        </pc:sldMkLst>
        <pc:spChg chg="mod">
          <ac:chgData name="김기연" userId="d1822779-7e1c-4a24-b8f6-8af2faa366f0" providerId="ADAL" clId="{19E17FD1-615C-42EA-9DDC-B93D422EC7B7}" dt="2025-06-17T06:49:37.159" v="699" actId="20577"/>
          <ac:spMkLst>
            <pc:docMk/>
            <pc:sldMk cId="2283587646" sldId="366"/>
            <ac:spMk id="8" creationId="{6C09D21E-4A25-4E22-895C-D08EB43859AF}"/>
          </ac:spMkLst>
        </pc:spChg>
      </pc:sldChg>
      <pc:sldChg chg="addSp delSp modSp mod">
        <pc:chgData name="김기연" userId="d1822779-7e1c-4a24-b8f6-8af2faa366f0" providerId="ADAL" clId="{19E17FD1-615C-42EA-9DDC-B93D422EC7B7}" dt="2025-06-19T05:18:50.245" v="2501" actId="554"/>
        <pc:sldMkLst>
          <pc:docMk/>
          <pc:sldMk cId="3497645603" sldId="367"/>
        </pc:sldMkLst>
        <pc:spChg chg="mod">
          <ac:chgData name="김기연" userId="d1822779-7e1c-4a24-b8f6-8af2faa366f0" providerId="ADAL" clId="{19E17FD1-615C-42EA-9DDC-B93D422EC7B7}" dt="2025-06-19T05:13:12.265" v="2328" actId="1036"/>
          <ac:spMkLst>
            <pc:docMk/>
            <pc:sldMk cId="3497645603" sldId="367"/>
            <ac:spMk id="7" creationId="{33DE50FA-E267-9A95-5590-D2036600492E}"/>
          </ac:spMkLst>
        </pc:spChg>
        <pc:spChg chg="add mod">
          <ac:chgData name="김기연" userId="d1822779-7e1c-4a24-b8f6-8af2faa366f0" providerId="ADAL" clId="{19E17FD1-615C-42EA-9DDC-B93D422EC7B7}" dt="2025-06-19T05:18:46.944" v="2500" actId="552"/>
          <ac:spMkLst>
            <pc:docMk/>
            <pc:sldMk cId="3497645603" sldId="367"/>
            <ac:spMk id="10" creationId="{C54E6B53-8415-32B8-C5B6-E4B7FA963525}"/>
          </ac:spMkLst>
        </pc:spChg>
        <pc:spChg chg="mod">
          <ac:chgData name="김기연" userId="d1822779-7e1c-4a24-b8f6-8af2faa366f0" providerId="ADAL" clId="{19E17FD1-615C-42EA-9DDC-B93D422EC7B7}" dt="2025-06-19T01:24:07.540" v="2038" actId="948"/>
          <ac:spMkLst>
            <pc:docMk/>
            <pc:sldMk cId="3497645603" sldId="367"/>
            <ac:spMk id="13" creationId="{C8F4EF43-D895-98DD-4A51-9B40B22E4B89}"/>
          </ac:spMkLst>
        </pc:spChg>
        <pc:spChg chg="add mod">
          <ac:chgData name="김기연" userId="d1822779-7e1c-4a24-b8f6-8af2faa366f0" providerId="ADAL" clId="{19E17FD1-615C-42EA-9DDC-B93D422EC7B7}" dt="2025-06-19T05:13:12.265" v="2328" actId="1036"/>
          <ac:spMkLst>
            <pc:docMk/>
            <pc:sldMk cId="3497645603" sldId="367"/>
            <ac:spMk id="16" creationId="{3D43DB76-B542-BECD-83B3-6040D7382968}"/>
          </ac:spMkLst>
        </pc:spChg>
        <pc:spChg chg="add mod">
          <ac:chgData name="김기연" userId="d1822779-7e1c-4a24-b8f6-8af2faa366f0" providerId="ADAL" clId="{19E17FD1-615C-42EA-9DDC-B93D422EC7B7}" dt="2025-06-19T05:18:50.245" v="2501" actId="554"/>
          <ac:spMkLst>
            <pc:docMk/>
            <pc:sldMk cId="3497645603" sldId="367"/>
            <ac:spMk id="18" creationId="{07F11754-835D-74A1-58DA-B7778DBC19EA}"/>
          </ac:spMkLst>
        </pc:spChg>
        <pc:spChg chg="add mod">
          <ac:chgData name="김기연" userId="d1822779-7e1c-4a24-b8f6-8af2faa366f0" providerId="ADAL" clId="{19E17FD1-615C-42EA-9DDC-B93D422EC7B7}" dt="2025-06-19T05:18:50.245" v="2501" actId="554"/>
          <ac:spMkLst>
            <pc:docMk/>
            <pc:sldMk cId="3497645603" sldId="367"/>
            <ac:spMk id="19" creationId="{2DC7A84B-C389-9EF7-00D3-C7F590784295}"/>
          </ac:spMkLst>
        </pc:spChg>
        <pc:graphicFrameChg chg="mod">
          <ac:chgData name="김기연" userId="d1822779-7e1c-4a24-b8f6-8af2faa366f0" providerId="ADAL" clId="{19E17FD1-615C-42EA-9DDC-B93D422EC7B7}" dt="2025-06-19T05:13:12.265" v="2328" actId="1036"/>
          <ac:graphicFrameMkLst>
            <pc:docMk/>
            <pc:sldMk cId="3497645603" sldId="367"/>
            <ac:graphicFrameMk id="3" creationId="{C491BB45-D245-F30D-EACB-DB367F4137C3}"/>
          </ac:graphicFrameMkLst>
        </pc:graphicFrameChg>
        <pc:graphicFrameChg chg="add mod">
          <ac:chgData name="김기연" userId="d1822779-7e1c-4a24-b8f6-8af2faa366f0" providerId="ADAL" clId="{19E17FD1-615C-42EA-9DDC-B93D422EC7B7}" dt="2025-06-19T05:13:12.265" v="2328" actId="1036"/>
          <ac:graphicFrameMkLst>
            <pc:docMk/>
            <pc:sldMk cId="3497645603" sldId="367"/>
            <ac:graphicFrameMk id="15" creationId="{8FE267FB-AC9D-847A-CD0C-1D0807A39CCA}"/>
          </ac:graphicFrameMkLst>
        </pc:graphicFrameChg>
      </pc:sldChg>
      <pc:sldChg chg="modSp mod">
        <pc:chgData name="김기연" userId="d1822779-7e1c-4a24-b8f6-8af2faa366f0" providerId="ADAL" clId="{19E17FD1-615C-42EA-9DDC-B93D422EC7B7}" dt="2025-06-17T06:55:42.973" v="981" actId="12789"/>
        <pc:sldMkLst>
          <pc:docMk/>
          <pc:sldMk cId="1242177877" sldId="370"/>
        </pc:sldMkLst>
      </pc:sldChg>
      <pc:sldChg chg="addSp delSp modSp mod">
        <pc:chgData name="김기연" userId="d1822779-7e1c-4a24-b8f6-8af2faa366f0" providerId="ADAL" clId="{19E17FD1-615C-42EA-9DDC-B93D422EC7B7}" dt="2025-06-17T23:47:55.783" v="2014" actId="20577"/>
        <pc:sldMkLst>
          <pc:docMk/>
          <pc:sldMk cId="3509287032" sldId="386"/>
        </pc:sldMkLst>
      </pc:sldChg>
      <pc:sldChg chg="addSp delSp modSp mod chgLayout">
        <pc:chgData name="김기연" userId="d1822779-7e1c-4a24-b8f6-8af2faa366f0" providerId="ADAL" clId="{19E17FD1-615C-42EA-9DDC-B93D422EC7B7}" dt="2025-06-17T06:56:01.858" v="991" actId="6264"/>
        <pc:sldMkLst>
          <pc:docMk/>
          <pc:sldMk cId="717341439" sldId="388"/>
        </pc:sldMkLst>
        <pc:spChg chg="mod ord">
          <ac:chgData name="김기연" userId="d1822779-7e1c-4a24-b8f6-8af2faa366f0" providerId="ADAL" clId="{19E17FD1-615C-42EA-9DDC-B93D422EC7B7}" dt="2025-06-17T06:56:01.858" v="991" actId="6264"/>
          <ac:spMkLst>
            <pc:docMk/>
            <pc:sldMk cId="717341439" sldId="388"/>
            <ac:spMk id="2" creationId="{12414961-C5DF-429B-AB47-705E7DB555C9}"/>
          </ac:spMkLst>
        </pc:spChg>
        <pc:spChg chg="add mod ord">
          <ac:chgData name="김기연" userId="d1822779-7e1c-4a24-b8f6-8af2faa366f0" providerId="ADAL" clId="{19E17FD1-615C-42EA-9DDC-B93D422EC7B7}" dt="2025-06-17T06:56:01.858" v="991" actId="6264"/>
          <ac:spMkLst>
            <pc:docMk/>
            <pc:sldMk cId="717341439" sldId="388"/>
            <ac:spMk id="55" creationId="{5342921D-83B1-C860-2961-915989CED07F}"/>
          </ac:spMkLst>
        </pc:spChg>
        <pc:spChg chg="add mod ord">
          <ac:chgData name="김기연" userId="d1822779-7e1c-4a24-b8f6-8af2faa366f0" providerId="ADAL" clId="{19E17FD1-615C-42EA-9DDC-B93D422EC7B7}" dt="2025-06-17T06:56:01.858" v="991" actId="6264"/>
          <ac:spMkLst>
            <pc:docMk/>
            <pc:sldMk cId="717341439" sldId="388"/>
            <ac:spMk id="56" creationId="{A0C3D660-98E9-CB79-1B81-21B594848343}"/>
          </ac:spMkLst>
        </pc:spChg>
        <pc:spChg chg="add mod ord">
          <ac:chgData name="김기연" userId="d1822779-7e1c-4a24-b8f6-8af2faa366f0" providerId="ADAL" clId="{19E17FD1-615C-42EA-9DDC-B93D422EC7B7}" dt="2025-06-17T06:56:01.858" v="991" actId="6264"/>
          <ac:spMkLst>
            <pc:docMk/>
            <pc:sldMk cId="717341439" sldId="388"/>
            <ac:spMk id="59" creationId="{D036DE92-E392-D911-1C51-70002805FFC6}"/>
          </ac:spMkLst>
        </pc:spChg>
        <pc:spChg chg="add mod ord">
          <ac:chgData name="김기연" userId="d1822779-7e1c-4a24-b8f6-8af2faa366f0" providerId="ADAL" clId="{19E17FD1-615C-42EA-9DDC-B93D422EC7B7}" dt="2025-06-17T06:56:01.858" v="991" actId="6264"/>
          <ac:spMkLst>
            <pc:docMk/>
            <pc:sldMk cId="717341439" sldId="388"/>
            <ac:spMk id="60" creationId="{55946E79-EF1C-9E3F-36B3-B474A741226B}"/>
          </ac:spMkLst>
        </pc:spChg>
      </pc:sldChg>
      <pc:sldChg chg="addSp delSp modSp mod chgLayout">
        <pc:chgData name="김기연" userId="d1822779-7e1c-4a24-b8f6-8af2faa366f0" providerId="ADAL" clId="{19E17FD1-615C-42EA-9DDC-B93D422EC7B7}" dt="2025-06-17T23:51:44.744" v="2025" actId="478"/>
        <pc:sldMkLst>
          <pc:docMk/>
          <pc:sldMk cId="438729540" sldId="390"/>
        </pc:sldMkLst>
      </pc:sldChg>
      <pc:sldChg chg="del">
        <pc:chgData name="김기연" userId="d1822779-7e1c-4a24-b8f6-8af2faa366f0" providerId="ADAL" clId="{19E17FD1-615C-42EA-9DDC-B93D422EC7B7}" dt="2025-06-17T04:52:59.816" v="552" actId="47"/>
        <pc:sldMkLst>
          <pc:docMk/>
          <pc:sldMk cId="2398833664" sldId="394"/>
        </pc:sldMkLst>
      </pc:sldChg>
      <pc:sldChg chg="del">
        <pc:chgData name="김기연" userId="d1822779-7e1c-4a24-b8f6-8af2faa366f0" providerId="ADAL" clId="{19E17FD1-615C-42EA-9DDC-B93D422EC7B7}" dt="2025-06-17T04:53:00.333" v="553" actId="47"/>
        <pc:sldMkLst>
          <pc:docMk/>
          <pc:sldMk cId="1275645984" sldId="395"/>
        </pc:sldMkLst>
      </pc:sldChg>
      <pc:sldChg chg="modSp mod">
        <pc:chgData name="김기연" userId="d1822779-7e1c-4a24-b8f6-8af2faa366f0" providerId="ADAL" clId="{19E17FD1-615C-42EA-9DDC-B93D422EC7B7}" dt="2025-06-17T07:14:19.909" v="1979" actId="1076"/>
        <pc:sldMkLst>
          <pc:docMk/>
          <pc:sldMk cId="2385829466" sldId="718"/>
        </pc:sldMkLst>
      </pc:sldChg>
      <pc:sldChg chg="modSp mod">
        <pc:chgData name="김기연" userId="d1822779-7e1c-4a24-b8f6-8af2faa366f0" providerId="ADAL" clId="{19E17FD1-615C-42EA-9DDC-B93D422EC7B7}" dt="2025-06-17T06:55:17.711" v="964" actId="12789"/>
        <pc:sldMkLst>
          <pc:docMk/>
          <pc:sldMk cId="646722219" sldId="896"/>
        </pc:sldMkLst>
        <pc:spChg chg="mod">
          <ac:chgData name="김기연" userId="d1822779-7e1c-4a24-b8f6-8af2faa366f0" providerId="ADAL" clId="{19E17FD1-615C-42EA-9DDC-B93D422EC7B7}" dt="2025-06-17T06:55:12.358" v="962" actId="20577"/>
          <ac:spMkLst>
            <pc:docMk/>
            <pc:sldMk cId="646722219" sldId="896"/>
            <ac:spMk id="8" creationId="{71B3DE18-F3D7-4015-A398-ECA330CB119A}"/>
          </ac:spMkLst>
        </pc:spChg>
      </pc:sldChg>
      <pc:sldChg chg="modSp mod">
        <pc:chgData name="김기연" userId="d1822779-7e1c-4a24-b8f6-8af2faa366f0" providerId="ADAL" clId="{19E17FD1-615C-42EA-9DDC-B93D422EC7B7}" dt="2025-06-17T06:55:30.418" v="972" actId="12789"/>
        <pc:sldMkLst>
          <pc:docMk/>
          <pc:sldMk cId="2654293709" sldId="897"/>
        </pc:sldMkLst>
      </pc:sldChg>
      <pc:sldChg chg="modSp mod">
        <pc:chgData name="김기연" userId="d1822779-7e1c-4a24-b8f6-8af2faa366f0" providerId="ADAL" clId="{19E17FD1-615C-42EA-9DDC-B93D422EC7B7}" dt="2025-06-17T06:53:42.730" v="923" actId="12789"/>
        <pc:sldMkLst>
          <pc:docMk/>
          <pc:sldMk cId="442795413" sldId="901"/>
        </pc:sldMkLst>
      </pc:sldChg>
      <pc:sldChg chg="modSp mod">
        <pc:chgData name="김기연" userId="d1822779-7e1c-4a24-b8f6-8af2faa366f0" providerId="ADAL" clId="{19E17FD1-615C-42EA-9DDC-B93D422EC7B7}" dt="2025-06-17T06:54:14.931" v="952" actId="12789"/>
        <pc:sldMkLst>
          <pc:docMk/>
          <pc:sldMk cId="1768401518" sldId="902"/>
        </pc:sldMkLst>
      </pc:sldChg>
      <pc:sldChg chg="modSp mod">
        <pc:chgData name="김기연" userId="d1822779-7e1c-4a24-b8f6-8af2faa366f0" providerId="ADAL" clId="{19E17FD1-615C-42EA-9DDC-B93D422EC7B7}" dt="2025-06-17T06:49:58.307" v="715" actId="12789"/>
        <pc:sldMkLst>
          <pc:docMk/>
          <pc:sldMk cId="3396898265" sldId="905"/>
        </pc:sldMkLst>
      </pc:sldChg>
      <pc:sldChg chg="del">
        <pc:chgData name="김기연" userId="d1822779-7e1c-4a24-b8f6-8af2faa366f0" providerId="ADAL" clId="{19E17FD1-615C-42EA-9DDC-B93D422EC7B7}" dt="2025-06-17T04:53:01.025" v="554" actId="47"/>
        <pc:sldMkLst>
          <pc:docMk/>
          <pc:sldMk cId="1439244457" sldId="908"/>
        </pc:sldMkLst>
      </pc:sldChg>
      <pc:sldChg chg="del">
        <pc:chgData name="김기연" userId="d1822779-7e1c-4a24-b8f6-8af2faa366f0" providerId="ADAL" clId="{19E17FD1-615C-42EA-9DDC-B93D422EC7B7}" dt="2025-06-17T04:53:01.431" v="555" actId="47"/>
        <pc:sldMkLst>
          <pc:docMk/>
          <pc:sldMk cId="2645421973" sldId="909"/>
        </pc:sldMkLst>
      </pc:sldChg>
      <pc:sldChg chg="del">
        <pc:chgData name="김기연" userId="d1822779-7e1c-4a24-b8f6-8af2faa366f0" providerId="ADAL" clId="{19E17FD1-615C-42EA-9DDC-B93D422EC7B7}" dt="2025-06-17T04:53:02.375" v="556" actId="47"/>
        <pc:sldMkLst>
          <pc:docMk/>
          <pc:sldMk cId="1833628790" sldId="910"/>
        </pc:sldMkLst>
      </pc:sldChg>
      <pc:sldChg chg="del">
        <pc:chgData name="김기연" userId="d1822779-7e1c-4a24-b8f6-8af2faa366f0" providerId="ADAL" clId="{19E17FD1-615C-42EA-9DDC-B93D422EC7B7}" dt="2025-06-17T04:53:02.923" v="557" actId="47"/>
        <pc:sldMkLst>
          <pc:docMk/>
          <pc:sldMk cId="1426569755" sldId="911"/>
        </pc:sldMkLst>
      </pc:sldChg>
      <pc:sldChg chg="del">
        <pc:chgData name="김기연" userId="d1822779-7e1c-4a24-b8f6-8af2faa366f0" providerId="ADAL" clId="{19E17FD1-615C-42EA-9DDC-B93D422EC7B7}" dt="2025-06-17T04:53:03.687" v="558" actId="47"/>
        <pc:sldMkLst>
          <pc:docMk/>
          <pc:sldMk cId="1202971096" sldId="912"/>
        </pc:sldMkLst>
      </pc:sldChg>
      <pc:sldChg chg="del">
        <pc:chgData name="김기연" userId="d1822779-7e1c-4a24-b8f6-8af2faa366f0" providerId="ADAL" clId="{19E17FD1-615C-42EA-9DDC-B93D422EC7B7}" dt="2025-06-17T04:52:55.885" v="549" actId="47"/>
        <pc:sldMkLst>
          <pc:docMk/>
          <pc:sldMk cId="2249052406" sldId="913"/>
        </pc:sldMkLst>
      </pc:sldChg>
      <pc:sldChg chg="del">
        <pc:chgData name="김기연" userId="d1822779-7e1c-4a24-b8f6-8af2faa366f0" providerId="ADAL" clId="{19E17FD1-615C-42EA-9DDC-B93D422EC7B7}" dt="2025-06-17T04:52:57.674" v="550" actId="47"/>
        <pc:sldMkLst>
          <pc:docMk/>
          <pc:sldMk cId="1089260917" sldId="2163"/>
        </pc:sldMkLst>
      </pc:sldChg>
      <pc:sldChg chg="del">
        <pc:chgData name="김기연" userId="d1822779-7e1c-4a24-b8f6-8af2faa366f0" providerId="ADAL" clId="{19E17FD1-615C-42EA-9DDC-B93D422EC7B7}" dt="2025-06-17T04:52:58.719" v="551" actId="47"/>
        <pc:sldMkLst>
          <pc:docMk/>
          <pc:sldMk cId="2519873808" sldId="2164"/>
        </pc:sldMkLst>
      </pc:sldChg>
      <pc:sldChg chg="modSp mod">
        <pc:chgData name="김기연" userId="d1822779-7e1c-4a24-b8f6-8af2faa366f0" providerId="ADAL" clId="{19E17FD1-615C-42EA-9DDC-B93D422EC7B7}" dt="2025-06-17T07:14:08.966" v="1977" actId="1076"/>
        <pc:sldMkLst>
          <pc:docMk/>
          <pc:sldMk cId="3423307795" sldId="2166"/>
        </pc:sldMkLst>
      </pc:sldChg>
      <pc:sldChg chg="modSp mod">
        <pc:chgData name="김기연" userId="d1822779-7e1c-4a24-b8f6-8af2faa366f0" providerId="ADAL" clId="{19E17FD1-615C-42EA-9DDC-B93D422EC7B7}" dt="2025-06-17T07:13:58.517" v="1975" actId="1076"/>
        <pc:sldMkLst>
          <pc:docMk/>
          <pc:sldMk cId="736216040" sldId="2167"/>
        </pc:sldMkLst>
      </pc:sldChg>
      <pc:sldChg chg="modSp mod">
        <pc:chgData name="김기연" userId="d1822779-7e1c-4a24-b8f6-8af2faa366f0" providerId="ADAL" clId="{19E17FD1-615C-42EA-9DDC-B93D422EC7B7}" dt="2025-06-17T06:50:14.937" v="731" actId="12789"/>
        <pc:sldMkLst>
          <pc:docMk/>
          <pc:sldMk cId="2224901114" sldId="2168"/>
        </pc:sldMkLst>
      </pc:sldChg>
      <pc:sldChg chg="modSp mod">
        <pc:chgData name="김기연" userId="d1822779-7e1c-4a24-b8f6-8af2faa366f0" providerId="ADAL" clId="{19E17FD1-615C-42EA-9DDC-B93D422EC7B7}" dt="2025-06-17T06:50:24.830" v="736" actId="12789"/>
        <pc:sldMkLst>
          <pc:docMk/>
          <pc:sldMk cId="2592453981" sldId="2169"/>
        </pc:sldMkLst>
      </pc:sldChg>
      <pc:sldChg chg="addSp modSp new mod ord modShow">
        <pc:chgData name="김기연" userId="d1822779-7e1c-4a24-b8f6-8af2faa366f0" providerId="ADAL" clId="{19E17FD1-615C-42EA-9DDC-B93D422EC7B7}" dt="2025-06-17T07:03:29.319" v="1971" actId="1036"/>
        <pc:sldMkLst>
          <pc:docMk/>
          <pc:sldMk cId="312627219" sldId="2174"/>
        </pc:sldMkLst>
      </pc:sldChg>
      <pc:sldChg chg="addSp modSp new del">
        <pc:chgData name="김기연" userId="d1822779-7e1c-4a24-b8f6-8af2faa366f0" providerId="ADAL" clId="{19E17FD1-615C-42EA-9DDC-B93D422EC7B7}" dt="2025-06-17T06:55:54.522" v="989" actId="47"/>
        <pc:sldMkLst>
          <pc:docMk/>
          <pc:sldMk cId="928918185" sldId="2174"/>
        </pc:sldMkLst>
      </pc:sldChg>
      <pc:sldChg chg="new del">
        <pc:chgData name="김기연" userId="d1822779-7e1c-4a24-b8f6-8af2faa366f0" providerId="ADAL" clId="{19E17FD1-615C-42EA-9DDC-B93D422EC7B7}" dt="2025-06-17T06:55:53.665" v="988" actId="47"/>
        <pc:sldMkLst>
          <pc:docMk/>
          <pc:sldMk cId="3297249107" sldId="2175"/>
        </pc:sldMkLst>
      </pc:sldChg>
      <pc:sldChg chg="add del">
        <pc:chgData name="김기연" userId="d1822779-7e1c-4a24-b8f6-8af2faa366f0" providerId="ADAL" clId="{19E17FD1-615C-42EA-9DDC-B93D422EC7B7}" dt="2025-06-19T05:22:56.870" v="2524" actId="47"/>
        <pc:sldMkLst>
          <pc:docMk/>
          <pc:sldMk cId="3425026496" sldId="2175"/>
        </pc:sldMkLst>
      </pc:sldChg>
      <pc:sldChg chg="addSp delSp modSp new del mod modClrScheme chgLayout">
        <pc:chgData name="김기연" userId="d1822779-7e1c-4a24-b8f6-8af2faa366f0" providerId="ADAL" clId="{19E17FD1-615C-42EA-9DDC-B93D422EC7B7}" dt="2025-06-19T06:06:41.807" v="3533" actId="47"/>
        <pc:sldMkLst>
          <pc:docMk/>
          <pc:sldMk cId="173589801" sldId="2176"/>
        </pc:sldMkLst>
      </pc:sldChg>
      <pc:sldChg chg="addSp delSp modSp new del mod chgLayout">
        <pc:chgData name="김기연" userId="d1822779-7e1c-4a24-b8f6-8af2faa366f0" providerId="ADAL" clId="{19E17FD1-615C-42EA-9DDC-B93D422EC7B7}" dt="2025-06-17T06:50:31.138" v="737" actId="47"/>
        <pc:sldMkLst>
          <pc:docMk/>
          <pc:sldMk cId="770474839" sldId="2176"/>
        </pc:sldMkLst>
      </pc:sldChg>
      <pc:sldChg chg="new del">
        <pc:chgData name="김기연" userId="d1822779-7e1c-4a24-b8f6-8af2faa366f0" providerId="ADAL" clId="{19E17FD1-615C-42EA-9DDC-B93D422EC7B7}" dt="2025-06-17T06:55:52.372" v="987" actId="47"/>
        <pc:sldMkLst>
          <pc:docMk/>
          <pc:sldMk cId="851662504" sldId="2177"/>
        </pc:sldMkLst>
      </pc:sldChg>
      <pc:sldChg chg="addSp delSp modSp add mod ord">
        <pc:chgData name="김기연" userId="d1822779-7e1c-4a24-b8f6-8af2faa366f0" providerId="ADAL" clId="{19E17FD1-615C-42EA-9DDC-B93D422EC7B7}" dt="2025-06-19T08:20:04.987" v="3549" actId="14100"/>
        <pc:sldMkLst>
          <pc:docMk/>
          <pc:sldMk cId="2783531439" sldId="2177"/>
        </pc:sldMkLst>
        <pc:spChg chg="add mod">
          <ac:chgData name="김기연" userId="d1822779-7e1c-4a24-b8f6-8af2faa366f0" providerId="ADAL" clId="{19E17FD1-615C-42EA-9DDC-B93D422EC7B7}" dt="2025-06-19T06:05:18.169" v="3329" actId="1035"/>
          <ac:spMkLst>
            <pc:docMk/>
            <pc:sldMk cId="2783531439" sldId="2177"/>
            <ac:spMk id="3" creationId="{6D004BA6-EB09-804C-DCEE-6D340A0F31D3}"/>
          </ac:spMkLst>
        </pc:spChg>
        <pc:spChg chg="add mod">
          <ac:chgData name="김기연" userId="d1822779-7e1c-4a24-b8f6-8af2faa366f0" providerId="ADAL" clId="{19E17FD1-615C-42EA-9DDC-B93D422EC7B7}" dt="2025-06-19T06:05:18.169" v="3329" actId="1035"/>
          <ac:spMkLst>
            <pc:docMk/>
            <pc:sldMk cId="2783531439" sldId="2177"/>
            <ac:spMk id="4" creationId="{7FA0FCC1-D386-E57D-3E99-57A4943554FA}"/>
          </ac:spMkLst>
        </pc:spChg>
        <pc:spChg chg="mod">
          <ac:chgData name="김기연" userId="d1822779-7e1c-4a24-b8f6-8af2faa366f0" providerId="ADAL" clId="{19E17FD1-615C-42EA-9DDC-B93D422EC7B7}" dt="2025-06-19T05:59:31.913" v="3181" actId="1035"/>
          <ac:spMkLst>
            <pc:docMk/>
            <pc:sldMk cId="2783531439" sldId="2177"/>
            <ac:spMk id="11" creationId="{AD32FC9E-8CA8-D61E-4A69-D89765262EDE}"/>
          </ac:spMkLst>
        </pc:spChg>
        <pc:spChg chg="add mod">
          <ac:chgData name="김기연" userId="d1822779-7e1c-4a24-b8f6-8af2faa366f0" providerId="ADAL" clId="{19E17FD1-615C-42EA-9DDC-B93D422EC7B7}" dt="2025-06-19T06:06:35.839" v="3532" actId="1036"/>
          <ac:spMkLst>
            <pc:docMk/>
            <pc:sldMk cId="2783531439" sldId="2177"/>
            <ac:spMk id="12" creationId="{805226C4-25AC-7C18-7AC3-2608C5F940B6}"/>
          </ac:spMkLst>
        </pc:spChg>
        <pc:spChg chg="mod">
          <ac:chgData name="김기연" userId="d1822779-7e1c-4a24-b8f6-8af2faa366f0" providerId="ADAL" clId="{19E17FD1-615C-42EA-9DDC-B93D422EC7B7}" dt="2025-06-19T06:05:18.169" v="3329" actId="1035"/>
          <ac:spMkLst>
            <pc:docMk/>
            <pc:sldMk cId="2783531439" sldId="2177"/>
            <ac:spMk id="19" creationId="{E3997A99-E4E1-657F-BF7D-CB08258665E9}"/>
          </ac:spMkLst>
        </pc:spChg>
        <pc:spChg chg="mod">
          <ac:chgData name="김기연" userId="d1822779-7e1c-4a24-b8f6-8af2faa366f0" providerId="ADAL" clId="{19E17FD1-615C-42EA-9DDC-B93D422EC7B7}" dt="2025-06-19T08:20:04.987" v="3549" actId="14100"/>
          <ac:spMkLst>
            <pc:docMk/>
            <pc:sldMk cId="2783531439" sldId="2177"/>
            <ac:spMk id="22" creationId="{A0D950A3-2EEB-C8A1-BE3F-9A716194E062}"/>
          </ac:spMkLst>
        </pc:spChg>
        <pc:graphicFrameChg chg="add mod">
          <ac:chgData name="김기연" userId="d1822779-7e1c-4a24-b8f6-8af2faa366f0" providerId="ADAL" clId="{19E17FD1-615C-42EA-9DDC-B93D422EC7B7}" dt="2025-06-19T06:06:49.659" v="3537" actId="1036"/>
          <ac:graphicFrameMkLst>
            <pc:docMk/>
            <pc:sldMk cId="2783531439" sldId="2177"/>
            <ac:graphicFrameMk id="13" creationId="{CE472F10-FDBF-0A06-7842-B6836772BCA3}"/>
          </ac:graphicFrameMkLst>
        </pc:graphicFrameChg>
        <pc:graphicFrameChg chg="mod">
          <ac:chgData name="김기연" userId="d1822779-7e1c-4a24-b8f6-8af2faa366f0" providerId="ADAL" clId="{19E17FD1-615C-42EA-9DDC-B93D422EC7B7}" dt="2025-06-19T06:05:18.169" v="3329" actId="1035"/>
          <ac:graphicFrameMkLst>
            <pc:docMk/>
            <pc:sldMk cId="2783531439" sldId="2177"/>
            <ac:graphicFrameMk id="15" creationId="{1D956276-1715-B084-AAF9-9DA248FE1EDF}"/>
          </ac:graphicFrameMkLst>
        </pc:graphicFrameChg>
        <pc:picChg chg="add mod">
          <ac:chgData name="김기연" userId="d1822779-7e1c-4a24-b8f6-8af2faa366f0" providerId="ADAL" clId="{19E17FD1-615C-42EA-9DDC-B93D422EC7B7}" dt="2025-06-19T08:18:58.070" v="3542" actId="207"/>
          <ac:picMkLst>
            <pc:docMk/>
            <pc:sldMk cId="2783531439" sldId="2177"/>
            <ac:picMk id="6" creationId="{26F6B306-4AC0-E5C3-952D-1C099EC1521F}"/>
          </ac:picMkLst>
        </pc:picChg>
        <pc:picChg chg="add mod">
          <ac:chgData name="김기연" userId="d1822779-7e1c-4a24-b8f6-8af2faa366f0" providerId="ADAL" clId="{19E17FD1-615C-42EA-9DDC-B93D422EC7B7}" dt="2025-06-19T08:19:02.227" v="3543" actId="207"/>
          <ac:picMkLst>
            <pc:docMk/>
            <pc:sldMk cId="2783531439" sldId="2177"/>
            <ac:picMk id="7" creationId="{AF569E58-35C7-FB4D-0E56-14EC9FA1514F}"/>
          </ac:picMkLst>
        </pc:picChg>
        <pc:picChg chg="add mod">
          <ac:chgData name="김기연" userId="d1822779-7e1c-4a24-b8f6-8af2faa366f0" providerId="ADAL" clId="{19E17FD1-615C-42EA-9DDC-B93D422EC7B7}" dt="2025-06-19T08:19:05.767" v="3544" actId="207"/>
          <ac:picMkLst>
            <pc:docMk/>
            <pc:sldMk cId="2783531439" sldId="2177"/>
            <ac:picMk id="8" creationId="{EAA498DE-3C20-65AD-7148-CC743978E31F}"/>
          </ac:picMkLst>
        </pc:picChg>
      </pc:sldChg>
      <pc:sldMasterChg chg="modSldLayout">
        <pc:chgData name="김기연" userId="d1822779-7e1c-4a24-b8f6-8af2faa366f0" providerId="ADAL" clId="{19E17FD1-615C-42EA-9DDC-B93D422EC7B7}" dt="2025-06-20T03:54:11.428" v="3557" actId="962"/>
        <pc:sldMasterMkLst>
          <pc:docMk/>
          <pc:sldMasterMk cId="3730080836" sldId="2147483700"/>
        </pc:sldMasterMkLst>
        <pc:sldLayoutChg chg="addSp delSp modSp mod">
          <pc:chgData name="김기연" userId="d1822779-7e1c-4a24-b8f6-8af2faa366f0" providerId="ADAL" clId="{19E17FD1-615C-42EA-9DDC-B93D422EC7B7}" dt="2025-06-17T06:49:00.721" v="685" actId="735"/>
          <pc:sldLayoutMkLst>
            <pc:docMk/>
            <pc:sldMasterMk cId="3730080836" sldId="2147483700"/>
            <pc:sldLayoutMk cId="2231531415" sldId="2147483717"/>
          </pc:sldLayoutMkLst>
          <pc:spChg chg="add mod">
            <ac:chgData name="김기연" userId="d1822779-7e1c-4a24-b8f6-8af2faa366f0" providerId="ADAL" clId="{19E17FD1-615C-42EA-9DDC-B93D422EC7B7}" dt="2025-06-17T06:45:42.526" v="646"/>
            <ac:spMkLst>
              <pc:docMk/>
              <pc:sldMasterMk cId="3730080836" sldId="2147483700"/>
              <pc:sldLayoutMk cId="2231531415" sldId="2147483717"/>
              <ac:spMk id="16" creationId="{380154ED-30A8-A336-58D7-0B484D0F1D0D}"/>
            </ac:spMkLst>
          </pc:spChg>
          <pc:spChg chg="add mod">
            <ac:chgData name="김기연" userId="d1822779-7e1c-4a24-b8f6-8af2faa366f0" providerId="ADAL" clId="{19E17FD1-615C-42EA-9DDC-B93D422EC7B7}" dt="2025-06-17T06:45:42.526" v="646"/>
            <ac:spMkLst>
              <pc:docMk/>
              <pc:sldMasterMk cId="3730080836" sldId="2147483700"/>
              <pc:sldLayoutMk cId="2231531415" sldId="2147483717"/>
              <ac:spMk id="17" creationId="{DACA466D-CD52-7FD1-3548-A18E2D7DF6AF}"/>
            </ac:spMkLst>
          </pc:spChg>
          <pc:spChg chg="add mod">
            <ac:chgData name="김기연" userId="d1822779-7e1c-4a24-b8f6-8af2faa366f0" providerId="ADAL" clId="{19E17FD1-615C-42EA-9DDC-B93D422EC7B7}" dt="2025-06-17T06:45:42.526" v="646"/>
            <ac:spMkLst>
              <pc:docMk/>
              <pc:sldMasterMk cId="3730080836" sldId="2147483700"/>
              <pc:sldLayoutMk cId="2231531415" sldId="2147483717"/>
              <ac:spMk id="18" creationId="{AB5CCB1E-CB74-3477-5EFF-2049D9998B42}"/>
            </ac:spMkLst>
          </pc:spChg>
          <pc:spChg chg="add mod">
            <ac:chgData name="김기연" userId="d1822779-7e1c-4a24-b8f6-8af2faa366f0" providerId="ADAL" clId="{19E17FD1-615C-42EA-9DDC-B93D422EC7B7}" dt="2025-06-17T06:45:42.526" v="646"/>
            <ac:spMkLst>
              <pc:docMk/>
              <pc:sldMasterMk cId="3730080836" sldId="2147483700"/>
              <pc:sldLayoutMk cId="2231531415" sldId="2147483717"/>
              <ac:spMk id="19" creationId="{165814A8-5A4A-3658-56AC-1FCF3C4276D6}"/>
            </ac:spMkLst>
          </pc:spChg>
          <pc:spChg chg="add mod">
            <ac:chgData name="김기연" userId="d1822779-7e1c-4a24-b8f6-8af2faa366f0" providerId="ADAL" clId="{19E17FD1-615C-42EA-9DDC-B93D422EC7B7}" dt="2025-06-17T06:45:42.526" v="646"/>
            <ac:spMkLst>
              <pc:docMk/>
              <pc:sldMasterMk cId="3730080836" sldId="2147483700"/>
              <pc:sldLayoutMk cId="2231531415" sldId="2147483717"/>
              <ac:spMk id="20" creationId="{25FEB9A4-EF80-FD33-B2AC-349899B394F2}"/>
            </ac:spMkLst>
          </pc:spChg>
          <pc:graphicFrameChg chg="mod modGraphic">
            <ac:chgData name="김기연" userId="d1822779-7e1c-4a24-b8f6-8af2faa366f0" providerId="ADAL" clId="{19E17FD1-615C-42EA-9DDC-B93D422EC7B7}" dt="2025-06-17T06:46:14.920" v="652" actId="14100"/>
            <ac:graphicFrameMkLst>
              <pc:docMk/>
              <pc:sldMasterMk cId="3730080836" sldId="2147483700"/>
              <pc:sldLayoutMk cId="2231531415" sldId="2147483717"/>
              <ac:graphicFrameMk id="4" creationId="{3C9EBF25-435E-4713-846B-2829852AEC7D}"/>
            </ac:graphicFrameMkLst>
          </pc:graphicFrameChg>
          <pc:graphicFrameChg chg="add mod">
            <ac:chgData name="김기연" userId="d1822779-7e1c-4a24-b8f6-8af2faa366f0" providerId="ADAL" clId="{19E17FD1-615C-42EA-9DDC-B93D422EC7B7}" dt="2025-06-17T06:45:42.526" v="646"/>
            <ac:graphicFrameMkLst>
              <pc:docMk/>
              <pc:sldMasterMk cId="3730080836" sldId="2147483700"/>
              <pc:sldLayoutMk cId="2231531415" sldId="2147483717"/>
              <ac:graphicFrameMk id="15" creationId="{E75DB596-A2EC-97D1-6D73-7BC3C0772CCE}"/>
            </ac:graphicFrameMkLst>
          </pc:graphicFrameChg>
        </pc:sldLayoutChg>
        <pc:sldLayoutChg chg="addSp delSp modSp mod">
          <pc:chgData name="김기연" userId="d1822779-7e1c-4a24-b8f6-8af2faa366f0" providerId="ADAL" clId="{19E17FD1-615C-42EA-9DDC-B93D422EC7B7}" dt="2025-06-17T06:49:04.899" v="687" actId="735"/>
          <pc:sldLayoutMkLst>
            <pc:docMk/>
            <pc:sldMasterMk cId="3730080836" sldId="2147483700"/>
            <pc:sldLayoutMk cId="904373809" sldId="2147483718"/>
          </pc:sldLayoutMkLst>
          <pc:spChg chg="add mod">
            <ac:chgData name="김기연" userId="d1822779-7e1c-4a24-b8f6-8af2faa366f0" providerId="ADAL" clId="{19E17FD1-615C-42EA-9DDC-B93D422EC7B7}" dt="2025-06-17T06:45:49.602" v="650"/>
            <ac:spMkLst>
              <pc:docMk/>
              <pc:sldMasterMk cId="3730080836" sldId="2147483700"/>
              <pc:sldLayoutMk cId="904373809" sldId="2147483718"/>
              <ac:spMk id="16" creationId="{FF05A8FA-0D4B-FFEF-1A47-E577368D2CFE}"/>
            </ac:spMkLst>
          </pc:spChg>
          <pc:spChg chg="add mod">
            <ac:chgData name="김기연" userId="d1822779-7e1c-4a24-b8f6-8af2faa366f0" providerId="ADAL" clId="{19E17FD1-615C-42EA-9DDC-B93D422EC7B7}" dt="2025-06-17T06:45:49.602" v="650"/>
            <ac:spMkLst>
              <pc:docMk/>
              <pc:sldMasterMk cId="3730080836" sldId="2147483700"/>
              <pc:sldLayoutMk cId="904373809" sldId="2147483718"/>
              <ac:spMk id="17" creationId="{BD6085EC-3F1D-8866-0FCC-76BBD0C2577E}"/>
            </ac:spMkLst>
          </pc:spChg>
          <pc:spChg chg="add mod">
            <ac:chgData name="김기연" userId="d1822779-7e1c-4a24-b8f6-8af2faa366f0" providerId="ADAL" clId="{19E17FD1-615C-42EA-9DDC-B93D422EC7B7}" dt="2025-06-17T06:45:49.602" v="650"/>
            <ac:spMkLst>
              <pc:docMk/>
              <pc:sldMasterMk cId="3730080836" sldId="2147483700"/>
              <pc:sldLayoutMk cId="904373809" sldId="2147483718"/>
              <ac:spMk id="18" creationId="{94EDC4EE-15C3-9498-AEFB-773F2CA0A2C0}"/>
            </ac:spMkLst>
          </pc:spChg>
          <pc:spChg chg="add mod">
            <ac:chgData name="김기연" userId="d1822779-7e1c-4a24-b8f6-8af2faa366f0" providerId="ADAL" clId="{19E17FD1-615C-42EA-9DDC-B93D422EC7B7}" dt="2025-06-17T06:45:49.602" v="650"/>
            <ac:spMkLst>
              <pc:docMk/>
              <pc:sldMasterMk cId="3730080836" sldId="2147483700"/>
              <pc:sldLayoutMk cId="904373809" sldId="2147483718"/>
              <ac:spMk id="19" creationId="{A8E5EB26-D81A-D67B-2969-339298EE80D3}"/>
            </ac:spMkLst>
          </pc:spChg>
          <pc:spChg chg="add mod">
            <ac:chgData name="김기연" userId="d1822779-7e1c-4a24-b8f6-8af2faa366f0" providerId="ADAL" clId="{19E17FD1-615C-42EA-9DDC-B93D422EC7B7}" dt="2025-06-17T06:45:49.602" v="650"/>
            <ac:spMkLst>
              <pc:docMk/>
              <pc:sldMasterMk cId="3730080836" sldId="2147483700"/>
              <pc:sldLayoutMk cId="904373809" sldId="2147483718"/>
              <ac:spMk id="20" creationId="{D849D460-E0DF-7052-139F-CA0D6F8C0734}"/>
            </ac:spMkLst>
          </pc:spChg>
          <pc:graphicFrameChg chg="mod">
            <ac:chgData name="김기연" userId="d1822779-7e1c-4a24-b8f6-8af2faa366f0" providerId="ADAL" clId="{19E17FD1-615C-42EA-9DDC-B93D422EC7B7}" dt="2025-06-17T06:48:20.920" v="680"/>
            <ac:graphicFrameMkLst>
              <pc:docMk/>
              <pc:sldMasterMk cId="3730080836" sldId="2147483700"/>
              <pc:sldLayoutMk cId="904373809" sldId="2147483718"/>
              <ac:graphicFrameMk id="4" creationId="{3C9EBF25-435E-4713-846B-2829852AEC7D}"/>
            </ac:graphicFrameMkLst>
          </pc:graphicFrameChg>
          <pc:graphicFrameChg chg="add mod">
            <ac:chgData name="김기연" userId="d1822779-7e1c-4a24-b8f6-8af2faa366f0" providerId="ADAL" clId="{19E17FD1-615C-42EA-9DDC-B93D422EC7B7}" dt="2025-06-17T06:45:49.602" v="650"/>
            <ac:graphicFrameMkLst>
              <pc:docMk/>
              <pc:sldMasterMk cId="3730080836" sldId="2147483700"/>
              <pc:sldLayoutMk cId="904373809" sldId="2147483718"/>
              <ac:graphicFrameMk id="15" creationId="{BF8251BE-423D-8651-5CF7-71B9A03B9985}"/>
            </ac:graphicFrameMkLst>
          </pc:graphicFrameChg>
        </pc:sldLayoutChg>
        <pc:sldLayoutChg chg="addSp delSp modSp mod">
          <pc:chgData name="김기연" userId="d1822779-7e1c-4a24-b8f6-8af2faa366f0" providerId="ADAL" clId="{19E17FD1-615C-42EA-9DDC-B93D422EC7B7}" dt="2025-06-17T06:56:24.956" v="994" actId="1076"/>
          <pc:sldLayoutMkLst>
            <pc:docMk/>
            <pc:sldMasterMk cId="3730080836" sldId="2147483700"/>
            <pc:sldLayoutMk cId="868410022" sldId="2147483724"/>
          </pc:sldLayoutMkLst>
        </pc:sldLayoutChg>
        <pc:sldLayoutChg chg="addSp delSp modSp mod">
          <pc:chgData name="김기연" userId="d1822779-7e1c-4a24-b8f6-8af2faa366f0" providerId="ADAL" clId="{19E17FD1-615C-42EA-9DDC-B93D422EC7B7}" dt="2025-06-20T03:54:11.428" v="3557" actId="962"/>
          <pc:sldLayoutMkLst>
            <pc:docMk/>
            <pc:sldMasterMk cId="3730080836" sldId="2147483700"/>
            <pc:sldLayoutMk cId="2716113978" sldId="2147483724"/>
          </pc:sldLayoutMkLst>
        </pc:sldLayoutChg>
      </pc:sldMasterChg>
    </pc:docChg>
  </pc:docChgLst>
</pc:chgInfo>
</file>

<file path=ppt/comments/modernComment_385_84C527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357861-81E9-4035-BB0E-CF8ED310612F}" authorId="{407E976A-1521-F4E5-8F1D-1801DC76AEC5}" status="resolved" created="2025-06-27T05:11:05.229" complete="100000">
    <pc:sldMkLst xmlns:pc="http://schemas.microsoft.com/office/powerpoint/2013/main/command">
      <pc:docMk/>
      <pc:sldMk cId="2227513171" sldId="901"/>
    </pc:sldMkLst>
    <p188:txBody>
      <a:bodyPr/>
      <a:lstStyle/>
      <a:p>
        <a:r>
          <a:rPr lang="ko-KR" altLang="en-US"/>
          <a:t>@조가은 확인</a:t>
        </a:r>
      </a:p>
    </p188:txBody>
  </p188:cm>
  <p188:cm id="{80014070-D6DC-453B-B0EA-F348723FC54C}" authorId="{40BC7F51-CC62-907A-58E1-6132A187EF0E}" status="resolved" created="2025-06-27T07:47:46.07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27513171" sldId="901"/>
      <ac:spMk id="60" creationId="{3560FA02-592D-07EC-F933-99F7982A51C6}"/>
      <ac:txMk cp="135">
        <ac:context len="298" hash="484936232"/>
      </ac:txMk>
    </ac:txMkLst>
    <p188:pos x="3809546" y="918807"/>
    <p188:txBody>
      <a:bodyPr/>
      <a:lstStyle/>
      <a:p>
        <a:r>
          <a:rPr lang="ko-KR" altLang="en-US"/>
          <a:t>&lt;dt&gt;자식으로 &lt;span role=”none”&gt;식품 &amp; 서비스&lt;span&gt;와 같이 마크업한 후, &lt;span&gt;에 클릭 이벤트를 연결 → PC용 레이아웃으로 전환되었을 때는 role=”none” 사용, Mobile용 레이아웃으로 전환되었을 때는 role=”button”으로 역할을 변경해야 함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6-27T07:53:23.773" authorId="{D740117B-E5DA-9BED-B104-7FC9594153B9}"/>
          </p223:rxn>
        </p223:reactions>
      </p:ext>
    </p188:extLst>
  </p188:cm>
</p188:cmLst>
</file>

<file path=ppt/comments/modernComment_883_3C8388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58559B-4A7F-40CC-80AF-A745D63850FF}" authorId="{D740117B-E5DA-9BED-B104-7FC9594153B9}" status="resolved" created="2025-06-25T07:09:49.89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15253151" sldId="2179"/>
      <ac:picMk id="9" creationId="{8E7047D8-BC66-CE39-C391-76E3F13AF3B4}"/>
    </ac:deMkLst>
    <p188:txBody>
      <a:bodyPr/>
      <a:lstStyle/>
      <a:p>
        <a:r>
          <a:rPr lang="ko-KR" altLang="en-US"/>
          <a:t>&lt;li&gt;에 있는 aria-seleted가 잘못 들어가 있어서 &lt;button&gt;으로 옮기라고 해야 할 것 같아요</a:t>
        </a:r>
      </a:p>
    </p188:txBody>
  </p188:cm>
  <p188:cm id="{53427F90-38D9-4C8D-8738-5AC9ECB6EF28}" authorId="{D740117B-E5DA-9BED-B104-7FC9594153B9}" status="resolved" created="2025-06-25T07:11:53.22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15253151" sldId="2179"/>
      <ac:spMk id="14" creationId="{8E301094-1272-590B-0CFD-9E8DB5FA2F07}"/>
    </ac:deMkLst>
    <p188:txBody>
      <a:bodyPr/>
      <a:lstStyle/>
      <a:p>
        <a:r>
          <a:rPr lang="ko-KR" altLang="en-US"/>
          <a:t>선택 상태에 따라 true false 적절히 제공하도록 써주세요
1번은 true, 2번은 false로 고정되어 있네요</a:t>
        </a:r>
      </a:p>
    </p188:txBody>
  </p188:cm>
</p188:cmLst>
</file>

<file path=ppt/comments/modernComment_888_6E5E35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37D0E1-D5C8-4D4F-9A32-F85DECBF0691}" authorId="{D740117B-E5DA-9BED-B104-7FC9594153B9}" status="resolved" created="2025-06-25T08:33:22.06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851667800" sldId="2184"/>
      <ac:spMk id="5" creationId="{B7E64640-C2A4-2733-6D0A-B8AC3015910C}"/>
      <ac:txMk cp="609" len="18">
        <ac:context len="628" hash="993720908"/>
      </ac:txMk>
    </ac:txMkLst>
    <p188:pos x="1400175" y="3258037"/>
    <p188:replyLst>
      <p188:reply id="{56998F2A-8076-4E51-AE96-C919F29A8225}" authorId="{D740117B-E5DA-9BED-B104-7FC9594153B9}" created="2025-06-25T08:38:26.071">
        <p188:txBody>
          <a:bodyPr/>
          <a:lstStyle/>
          <a:p>
            <a:r>
              <a:rPr lang="ko-KR" altLang="en-US"/>
              <a:t>다른 페이지도 확인해서 수정해주세요 </a:t>
            </a:r>
          </a:p>
        </p188:txBody>
      </p188:reply>
      <p188:reply id="{DE4CBC43-B181-462C-88C0-A6774CB6F960}" authorId="{407E976A-1521-F4E5-8F1D-1801DC76AEC5}" created="2025-06-26T08:21:26.258">
        <p188:txBody>
          <a:bodyPr/>
          <a:lstStyle/>
          <a:p>
            <a:r>
              <a:rPr lang="ko-KR" altLang="en-US"/>
              <a:t>타 페이지 수정 완료</a:t>
            </a:r>
          </a:p>
        </p188:txBody>
      </p188:reply>
    </p188:replyLst>
    <p188:txBody>
      <a:bodyPr/>
      <a:lstStyle/>
      <a:p>
        <a:r>
          <a:rPr lang="ko-KR" altLang="en-US"/>
          <a:t>Html 주석은 &lt;!-- --&gt; 입니다~~</a:t>
        </a:r>
      </a:p>
    </p188:txBody>
  </p188:cm>
  <p188:cm id="{A45FBEBB-7380-49AF-A193-F93CD97B84A4}" authorId="{407E976A-1521-F4E5-8F1D-1801DC76AEC5}" status="resolved" created="2025-06-27T07:30:50.24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51667800" sldId="2184"/>
      <ac:spMk id="21" creationId="{E7E9D941-1B18-8F6D-A366-139F00523632}"/>
    </ac:deMkLst>
    <p188:replyLst>
      <p188:reply id="{1FA7E2D0-88E9-43C9-8EF8-267427C04382}" authorId="{D740117B-E5DA-9BED-B104-7FC9594153B9}" created="2025-06-27T07:44:12.076">
        <p188:txBody>
          <a:bodyPr/>
          <a:lstStyle/>
          <a:p>
            <a:r>
              <a:rPr lang="ko-KR" altLang="en-US"/>
              <a:t>중으로 할게여</a:t>
            </a:r>
          </a:p>
        </p188:txBody>
      </p188:reply>
    </p188:replyLst>
    <p188:txBody>
      <a:bodyPr/>
      <a:lstStyle/>
      <a:p>
        <a:r>
          <a:rPr lang="ko-KR" altLang="en-US"/>
          <a:t>중인 것 같으나 판단 필요</a:t>
        </a:r>
      </a:p>
    </p188:txBody>
  </p188:cm>
</p188:cmLst>
</file>

<file path=ppt/comments/modernComment_889_FE1CC7A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D5D763-AE1C-4210-BFEF-A5E4A2B4B494}" authorId="{D740117B-E5DA-9BED-B104-7FC9594153B9}" status="resolved" created="2025-06-25T08:47:05.545" complete="100000">
    <pc:sldMkLst xmlns:pc="http://schemas.microsoft.com/office/powerpoint/2013/main/command">
      <pc:docMk/>
      <pc:sldMk cId="4263298986" sldId="2185"/>
    </pc:sldMkLst>
    <p188:txBody>
      <a:bodyPr/>
      <a:lstStyle/>
      <a:p>
        <a:r>
          <a:rPr lang="ko-KR" altLang="en-US"/>
          <a:t>Offset 조정할 거면 overflow:hidden 안 지워도 돼요</a:t>
        </a:r>
      </a:p>
    </p188:txBody>
  </p188:cm>
</p188:cmLst>
</file>

<file path=ppt/comments/modernComment_88F_FFBBAC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9DC2B8-5D03-40E4-BBAA-582313EE6B8A}" authorId="{D740117B-E5DA-9BED-B104-7FC9594153B9}" status="resolved" created="2025-06-25T23:46:43.61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90489427" sldId="2191"/>
      <ac:spMk id="28" creationId="{4F7E3A3B-FCD9-A58D-437B-EBB08181E3CF}"/>
    </ac:deMkLst>
    <p188:replyLst>
      <p188:reply id="{723540D2-D3FC-4BC7-9716-E9CC3B2E57E5}" authorId="{407E976A-1521-F4E5-8F1D-1801DC76AEC5}" created="2025-06-26T08:27:04.618">
        <p188:txBody>
          <a:bodyPr/>
          <a:lstStyle/>
          <a:p>
            <a:r>
              <a:rPr lang="ko-KR" altLang="en-US"/>
              <a:t>수정</a:t>
            </a:r>
          </a:p>
        </p188:txBody>
      </p188:reply>
    </p188:replyLst>
    <p188:txBody>
      <a:bodyPr/>
      <a:lstStyle/>
      <a:p>
        <a:r>
          <a:rPr lang="ko-KR" altLang="en-US"/>
          <a:t>여기 h3이어야 할 것 같아요 </a:t>
        </a:r>
      </a:p>
    </p188:txBody>
  </p188:cm>
</p188:cmLst>
</file>

<file path=ppt/comments/modernComment_896_7E1954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BBB13E-0F90-449F-9A4E-BD8B6ED81409}" authorId="{D740117B-E5DA-9BED-B104-7FC9594153B9}" status="resolved" created="2025-06-25T07:49:56.62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15589128" sldId="2198"/>
      <ac:grpSpMk id="6" creationId="{28236E55-A4D1-1DC1-2CB3-D8754D2C66FD}"/>
    </ac:deMkLst>
    <p188:txBody>
      <a:bodyPr/>
      <a:lstStyle/>
      <a:p>
        <a:r>
          <a:rPr lang="ko-KR" altLang="en-US"/>
          <a:t>&lt;h2&gt;진행절차만 &lt;h3&gt;으로 변경하라고 같이 써주세요
튠업 뮤지션 공모는 &lt;h2&gt;가 맞을듯
개선방안 문구도 수정해야겠네요</a:t>
        </a:r>
      </a:p>
    </p188:txBody>
  </p188:cm>
  <p188:cm id="{72E330A3-A640-43F8-8AA8-F3412F57D739}" authorId="{D740117B-E5DA-9BED-B104-7FC9594153B9}" status="resolved" created="2025-06-25T07:51:41.50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15589128" sldId="2198"/>
      <ac:spMk id="18" creationId="{478C873A-AA03-2111-FBD9-377821C63DEE}"/>
    </ac:deMkLst>
    <p188:txBody>
      <a:bodyPr/>
      <a:lstStyle/>
      <a:p>
        <a:r>
          <a:rPr lang="ko-KR" altLang="en-US"/>
          <a:t>여기도 헤딩보단 일반태그가 낫지 않을까요</a:t>
        </a:r>
      </a:p>
    </p188:txBody>
  </p188:cm>
</p188:cmLst>
</file>

<file path=ppt/comments/modernComment_8A0_53CE14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9B8E83-AD28-4E2A-8C3D-946CE20C464C}" authorId="{407E976A-1521-F4E5-8F1D-1801DC76AEC5}" status="resolved" created="2025-06-25T06:18:04.93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06014557" sldId="2208"/>
      <ac:spMk id="13" creationId="{F2550461-5FF6-B9CA-A135-9C83DDA027D7}"/>
      <ac:txMk cp="7" len="25">
        <ac:context len="49" hash="1944683723"/>
      </ac:txMk>
    </ac:txMkLst>
    <p188:pos x="2367478" y="333613"/>
    <p188:txBody>
      <a:bodyPr/>
      <a:lstStyle/>
      <a:p>
        <a:r>
          <a:rPr lang="ko-KR" altLang="en-US"/>
          <a:t>경로 적절한지 확인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6-25T08:26:52.526" authorId="{D740117B-E5DA-9BED-B104-7FC9594153B9}"/>
          </p223:rxn>
        </p223:reactions>
      </p:ext>
    </p188:extLst>
  </p188:cm>
</p188:cmLst>
</file>

<file path=ppt/comments/modernComment_8AA_B8DC97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50CB03-564E-450A-8E56-A5C344FA3CB2}" authorId="{D740117B-E5DA-9BED-B104-7FC9594153B9}" status="resolved" created="2025-06-25T08:53:03.376" complete="100000">
    <pc:sldMkLst xmlns:pc="http://schemas.microsoft.com/office/powerpoint/2013/main/command">
      <pc:docMk/>
      <pc:sldMk cId="3101464438" sldId="2218"/>
    </pc:sldMkLst>
    <p188:replyLst>
      <p188:reply id="{979A19EC-A8BF-4AF7-A518-EC670824230B}" authorId="{D740117B-E5DA-9BED-B104-7FC9594153B9}" created="2025-06-26T01:12:40.847">
        <p188:txBody>
          <a:bodyPr/>
          <a:lstStyle/>
          <a:p>
            <a:r>
              <a:rPr lang="ko-KR" altLang="en-US"/>
              <a:t>차라리 CJ음악장학사업을 예시로 드는게 나을 것 같기도 하네여…</a:t>
            </a:r>
          </a:p>
        </p188:txBody>
      </p188:reply>
      <p188:reply id="{1742A346-BA32-48B6-B3E1-D0C022BA72B6}" authorId="{D740117B-E5DA-9BED-B104-7FC9594153B9}" created="2025-06-26T01:13:19.665">
        <p188:txBody>
          <a:bodyPr/>
          <a:lstStyle/>
          <a:p>
            <a:r>
              <a:rPr lang="ko-KR" altLang="en-US"/>
              <a:t>그리고 링크 목적지랑 동일한 이름으로 제공하라고 개선방안 문구 변경하는게 나을 것 같아요 </a:t>
            </a:r>
          </a:p>
        </p188:txBody>
      </p188:reply>
    </p188:replyLst>
    <p188:txBody>
      <a:bodyPr/>
      <a:lstStyle/>
      <a:p>
        <a:r>
          <a:rPr lang="ko-KR" altLang="en-US"/>
          <a:t>이정도는 괜찮지 않을까요…?</a:t>
        </a:r>
      </a:p>
    </p188:txBody>
  </p188:cm>
</p188:cmLst>
</file>

<file path=ppt/comments/modernComment_8AB_860B2B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21AF4D-6ECC-46D9-A212-3668FCE7D9F7}" authorId="{D740117B-E5DA-9BED-B104-7FC9594153B9}" status="resolved" created="2025-06-25T08:59:12.81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48878936" sldId="2219"/>
      <ac:picMk id="4" creationId="{7A4B470A-D143-CEB6-49C9-82EF0BCA9489}"/>
    </ac:deMkLst>
    <p188:txBody>
      <a:bodyPr/>
      <a:lstStyle/>
      <a:p>
        <a:r>
          <a:rPr lang="ko-KR" altLang="en-US"/>
          <a:t>결국 이렇게 수정해야 한다는 거죠?
헤딩레벨 순서대로 써주는게 이해하기 편할 거 같아요 </a:t>
        </a:r>
      </a:p>
    </p188:txBody>
  </p188:cm>
</p188:cmLst>
</file>

<file path=ppt/comments/modernComment_8AD_F518CF9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7F5F03-1437-40F7-A5C9-E5ACF1B20484}" authorId="{D740117B-E5DA-9BED-B104-7FC9594153B9}" status="resolved" created="2025-06-25T09:28:01.535" complete="100000">
    <pc:sldMkLst xmlns:pc="http://schemas.microsoft.com/office/powerpoint/2013/main/command">
      <pc:docMk/>
      <pc:sldMk cId="4112043920" sldId="2221"/>
    </pc:sldMkLst>
    <p188:replyLst>
      <p188:reply id="{D0E9EBBA-6C45-4112-9126-F1C99EADF915}" authorId="{407E976A-1521-F4E5-8F1D-1801DC76AEC5}" created="2025-06-26T05:26:02.980">
        <p188:txBody>
          <a:bodyPr/>
          <a:lstStyle/>
          <a:p>
            <a:r>
              <a:rPr lang="ko-KR" altLang="en-US"/>
              <a:t>이 이미지 자체가 페이지 내에서 라벨 역할로 쓰여서 그냥 두었습니다!</a:t>
            </a:r>
          </a:p>
        </p188:txBody>
      </p188:reply>
      <p188:reply id="{44902DD9-415E-4690-8CC8-99B2AFDC88E8}" authorId="{D740117B-E5DA-9BED-B104-7FC9594153B9}" created="2025-06-26T08:11:44.995">
        <p188:txBody>
          <a:bodyPr/>
          <a:lstStyle/>
          <a:p>
            <a:r>
              <a:rPr lang="ko-KR" altLang="en-US"/>
              <a:t>각 항목 위에 라벨처럼 붙어 있는 건 봤는데 거기에 각각 alt 들어있으면 괜찮지 않을까요??</a:t>
            </a:r>
          </a:p>
        </p188:txBody>
      </p188:reply>
    </p188:replyLst>
    <p188:txBody>
      <a:bodyPr/>
      <a:lstStyle/>
      <a:p>
        <a:r>
          <a:rPr lang="ko-KR" altLang="en-US"/>
          <a:t>바로 밑에 텍스트로 아이콘 설명하고 있어서 alt 빈값이어도 될 것 같네여 </a:t>
        </a:r>
      </a:p>
    </p188:txBody>
  </p188:cm>
</p188:cmLst>
</file>

<file path=ppt/comments/modernComment_8B2_3BEF57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AE3D5D-D78F-4D34-8501-30220A363755}" authorId="{D740117B-E5DA-9BED-B104-7FC9594153B9}" status="resolved" created="2025-06-27T01:53:31.234" complete="100000">
    <pc:sldMkLst xmlns:pc="http://schemas.microsoft.com/office/powerpoint/2013/main/command">
      <pc:docMk/>
      <pc:sldMk cId="1005541253" sldId="2226"/>
    </pc:sldMkLst>
    <p188:replyLst>
      <p188:reply id="{E48484D8-6C41-4573-8119-BDEE354BF50E}" authorId="{407E976A-1521-F4E5-8F1D-1801DC76AEC5}" created="2025-06-27T02:43:04.211">
        <p188:txBody>
          <a:bodyPr/>
          <a:lstStyle/>
          <a:p>
            <a:r>
              <a:rPr lang="ko-KR" altLang="en-US"/>
              <a:t>문구 수정</a:t>
            </a:r>
          </a:p>
        </p188:txBody>
      </p188:reply>
    </p188:replyLst>
    <p188:txBody>
      <a:bodyPr/>
      <a:lstStyle/>
      <a:p>
        <a:r>
          <a:rPr lang="ko-KR" altLang="en-US"/>
          <a:t>열린 상태에선 안 닫히고
닫힌 상태에선 안 열림(엔터키만)</a:t>
        </a:r>
      </a:p>
    </p188:txBody>
  </p188:cm>
</p188:cmLst>
</file>

<file path=ppt/comments/modernComment_8B6_2A92CE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9AAB0E-9870-4B55-AF82-9128BF0602B6}" authorId="{D740117B-E5DA-9BED-B104-7FC9594153B9}" status="resolved" created="2025-06-26T00:03:10.041" complete="100000">
    <pc:sldMkLst xmlns:pc="http://schemas.microsoft.com/office/powerpoint/2013/main/command">
      <pc:docMk/>
      <pc:sldMk cId="714264191" sldId="2230"/>
    </pc:sldMkLst>
    <p188:replyLst>
      <p188:reply id="{5BAEF8CC-6F3E-4C23-8E3A-25346923D47B}" authorId="{407E976A-1521-F4E5-8F1D-1801DC76AEC5}" created="2025-06-26T05:28:32.212">
        <p188:txBody>
          <a:bodyPr/>
          <a:lstStyle/>
          <a:p>
            <a:r>
              <a:rPr lang="ko-KR" altLang="en-US"/>
              <a:t>수정 완료</a:t>
            </a:r>
          </a:p>
        </p188:txBody>
      </p188:reply>
    </p188:replyLst>
    <p188:txBody>
      <a:bodyPr/>
      <a:lstStyle/>
      <a:p>
        <a:r>
          <a:rPr lang="ko-KR" altLang="en-US"/>
          <a:t>영어는 안깨져여
한국어로 검색했을 때만 깨진다고 덧붙여주세요 </a:t>
        </a:r>
      </a:p>
    </p188:txBody>
  </p188:cm>
</p188:cmLst>
</file>

<file path=ppt/comments/modernComment_8BB_491FF4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8CBF28-F7BE-4A25-BB9B-E1371581FB37}" authorId="{D740117B-E5DA-9BED-B104-7FC9594153B9}" status="resolved" created="2025-06-25T07:28:37.39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26830903" sldId="2235"/>
      <ac:picMk id="19" creationId="{DE1A2FFD-0248-6B26-D6BE-196C9C629A68}"/>
    </ac:deMkLst>
    <p188:txBody>
      <a:bodyPr/>
      <a:lstStyle/>
      <a:p>
        <a:r>
          <a:rPr lang="ko-KR" altLang="en-US"/>
          <a:t>프로그램 섹션에서도 안 맞네여 </a:t>
        </a:r>
      </a:p>
    </p188:txBody>
  </p188:cm>
</p188:cmLst>
</file>

<file path=ppt/comments/modernComment_8C0_E2CD9A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D231A6-EA40-4000-A986-C2B1C48A22D4}" authorId="{D740117B-E5DA-9BED-B104-7FC9594153B9}" status="resolved" created="2025-06-25T07:16:16.32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05125171" sldId="2240"/>
      <ac:picMk id="6" creationId="{1BE8957C-8E99-FDB5-984C-6DBD027FF535}"/>
    </ac:deMkLst>
    <p188:txBody>
      <a:bodyPr/>
      <a:lstStyle/>
      <a:p>
        <a:r>
          <a:rPr lang="ko-KR" altLang="en-US"/>
          <a:t>어디가 오류인지 하이라이트 해주세요~</a:t>
        </a:r>
      </a:p>
    </p188:txBody>
  </p188:cm>
</p188:cmLst>
</file>

<file path=ppt/comments/modernComment_8C3_1411DF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80AA0F-A066-4F24-B31F-0D117AA65142}" authorId="{D740117B-E5DA-9BED-B104-7FC9594153B9}" status="resolved" created="2025-06-25T08:39:55.92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6715651" sldId="2243"/>
      <ac:spMk id="13" creationId="{BBF630F9-1432-BF1D-0D75-7FF3C299D16C}"/>
      <ac:txMk cp="125">
        <ac:context len="328" hash="154238010"/>
      </ac:txMk>
    </ac:txMkLst>
    <p188:pos x="1291254" y="1000660"/>
    <p188:replyLst>
      <p188:reply id="{F59E426E-C249-4F23-9D1B-6055984BCC59}" authorId="{407E976A-1521-F4E5-8F1D-1801DC76AEC5}" created="2025-06-26T09:28:04.331">
        <p188:txBody>
          <a:bodyPr/>
          <a:lstStyle/>
          <a:p>
            <a:r>
              <a:rPr lang="ko-KR" altLang="en-US"/>
              <a:t>수ㅠ정</a:t>
            </a:r>
          </a:p>
        </p188:txBody>
      </p188:reply>
    </p188:replyLst>
    <p188:txBody>
      <a:bodyPr/>
      <a:lstStyle/>
      <a:p>
        <a:r>
          <a:rPr lang="ko-KR" altLang="en-US"/>
          <a:t>url 수정</a:t>
        </a:r>
      </a:p>
    </p188:txBody>
  </p188:cm>
  <p188:cm id="{7C5DEB35-3076-4707-8F0C-23A14A487C27}" authorId="{D740117B-E5DA-9BED-B104-7FC9594153B9}" status="resolved" created="2025-06-25T08:40:51.10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6715651" sldId="2243"/>
      <ac:spMk id="13" creationId="{BBF630F9-1432-BF1D-0D75-7FF3C299D16C}"/>
      <ac:txMk cp="237">
        <ac:context len="328" hash="154238010"/>
      </ac:txMk>
    </ac:txMkLst>
    <p188:pos x="1300779" y="1400710"/>
    <p188:replyLst>
      <p188:reply id="{14BA9F94-7722-4EE7-849A-2418315E5FCC}" authorId="{407E976A-1521-F4E5-8F1D-1801DC76AEC5}" created="2025-06-26T09:28:01.811">
        <p188:txBody>
          <a:bodyPr/>
          <a:lstStyle/>
          <a:p>
            <a:r>
              <a:rPr lang="ko-KR" altLang="en-US"/>
              <a:t>수정</a:t>
            </a:r>
          </a:p>
        </p188:txBody>
      </p188:reply>
    </p188:replyLst>
    <p188:txBody>
      <a:bodyPr/>
      <a:lstStyle/>
      <a:p>
        <a:r>
          <a:rPr lang="ko-KR" altLang="en-US"/>
          <a:t>h4</a:t>
        </a:r>
      </a:p>
    </p188:txBody>
  </p188:cm>
</p188:cmLst>
</file>

<file path=ppt/comments/modernComment_8C6_A4A2C7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CDA98C-E9FF-4897-81D1-EB9A6236FB13}" authorId="{D740117B-E5DA-9BED-B104-7FC9594153B9}" status="resolved" created="2025-06-25T08:24:49.31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62131333" sldId="2246"/>
      <ac:spMk id="20" creationId="{FAB6181E-1318-8782-3E66-5128EADECC0D}"/>
      <ac:txMk cp="317">
        <ac:context len="391" hash="759054036"/>
      </ac:txMk>
    </ac:txMkLst>
    <p188:pos x="3720042" y="1053790"/>
    <p188:replyLst>
      <p188:reply id="{A2F4FD55-394F-4683-B822-FC56521CDD0A}" authorId="{407E976A-1521-F4E5-8F1D-1801DC76AEC5}" created="2025-06-26T05:22:10.685">
        <p188:txBody>
          <a:bodyPr/>
          <a:lstStyle/>
          <a:p>
            <a:r>
              <a:rPr lang="ko-KR" altLang="en-US"/>
              <a:t>a태그에 disabled 사용했을 때 사용불가라고 인식을 못하는 것 같아요</a:t>
            </a:r>
          </a:p>
        </p188:txBody>
      </p188:reply>
    </p188:replyLst>
    <p188:txBody>
      <a:bodyPr/>
      <a:lstStyle/>
      <a:p>
        <a:r>
          <a:rPr lang="ko-KR" altLang="en-US"/>
          <a:t>다른 페이지랑 통일하려고 aria로 하신거죠?
그냥 disabled 쓰라고 해도 될 것 같아요 </a:t>
        </a:r>
      </a:p>
    </p188:txBody>
  </p188:cm>
  <p188:cm id="{CC504405-F7B9-4594-B683-0BD2B5C257A3}" authorId="{D740117B-E5DA-9BED-B104-7FC9594153B9}" status="resolved" created="2025-06-27T01:29:23.16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62131333" sldId="2246"/>
      <ac:spMk id="18" creationId="{7E62DC6D-C38D-68E8-159C-869218C13557}"/>
      <ac:txMk cp="72" len="54">
        <ac:context len="319" hash="2550774509"/>
      </ac:txMk>
    </ac:txMkLst>
    <p188:replyLst>
      <p188:reply id="{79E99761-2051-4EA2-9EDF-CFEFBB6451FE}" authorId="{407E976A-1521-F4E5-8F1D-1801DC76AEC5}" created="2025-06-27T02:40:20.993">
        <p188:txBody>
          <a:bodyPr/>
          <a:lstStyle/>
          <a:p>
            <a:r>
              <a:rPr lang="ko-KR" altLang="en-US"/>
              <a:t>문구, 문제점, 개선방안 추가</a:t>
            </a:r>
          </a:p>
        </p188:txBody>
      </p188:reply>
    </p188:replyLst>
    <p188:txBody>
      <a:bodyPr/>
      <a:lstStyle/>
      <a:p>
        <a:r>
          <a:rPr lang="ko-KR" altLang="en-US"/>
          <a:t>현재 페이지도 링크로 바꾸기
Span에 title 안 읽어줌</a:t>
        </a:r>
      </a:p>
    </p188:txBody>
  </p188:cm>
</p188:cmLst>
</file>

<file path=ppt/comments/modernComment_8E6_CB4F8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77DC87-57CD-43D6-B4A8-2C3EE5F8A2A2}" authorId="{407E976A-1521-F4E5-8F1D-1801DC76AEC5}" status="resolved" created="2025-06-27T00:57:09.78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3186760" sldId="2278"/>
      <ac:spMk id="11" creationId="{1CFA79B9-C24E-29C0-F703-BEDEF4C4C52E}"/>
      <ac:txMk cp="0" len="130">
        <ac:context len="131" hash="801460275"/>
      </ac:txMk>
    </ac:txMkLst>
    <p188:pos x="6417289" y="267192"/>
    <p188:txBody>
      <a:bodyPr/>
      <a:lstStyle/>
      <a:p>
        <a:r>
          <a:rPr lang="ko-KR" altLang="en-US"/>
          <a:t>이미지 텍스트로 수정</a:t>
        </a:r>
      </a:p>
    </p188:txBody>
  </p188:cm>
</p188:cmLst>
</file>

<file path=ppt/comments/modernComment_8F1_6ADD4AA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578D74-CBCC-454C-A2AC-F8BF018733E5}" authorId="{D740117B-E5DA-9BED-B104-7FC9594153B9}" status="resolved" created="2025-06-27T01:21:55.403" complete="100000">
    <pc:sldMkLst xmlns:pc="http://schemas.microsoft.com/office/powerpoint/2013/main/command">
      <pc:docMk/>
      <pc:sldMk cId="1792887466" sldId="2289"/>
    </pc:sldMkLst>
    <p188:replyLst>
      <p188:reply id="{56EF097F-6AAF-4AF5-BC7D-536F4D7DA7E7}" authorId="{407E976A-1521-F4E5-8F1D-1801DC76AEC5}" created="2025-06-27T02:34:10.891">
        <p188:txBody>
          <a:bodyPr/>
          <a:lstStyle/>
          <a:p>
            <a:r>
              <a:rPr lang="ko-KR" altLang="en-US"/>
              <a:t>색상을 파악하는 게 불가능해 보이는데, 방법이 있나요?</a:t>
            </a:r>
          </a:p>
        </p188:txBody>
      </p188:reply>
      <p188:reply id="{82C46B65-0C7E-461E-8F2E-51AE66A59CA4}" authorId="{D740117B-E5DA-9BED-B104-7FC9594153B9}" created="2025-06-27T04:37:44.576">
        <p188:txBody>
          <a:bodyPr/>
          <a:lstStyle/>
          <a:p>
            <a:r>
              <a:rPr lang="ko-KR" altLang="en-US"/>
              <a:t>Hex 측정하기 어려운 경우에 문구를 조금 바꿔서 쓸 수 있어요! 제가 수정해놨어요 본문 참고해주세요</a:t>
            </a:r>
          </a:p>
        </p188:txBody>
      </p188:reply>
    </p188:replyLst>
    <p188:txBody>
      <a:bodyPr/>
      <a:lstStyle/>
      <a:p>
        <a:r>
          <a:rPr lang="ko-KR" altLang="en-US"/>
          <a:t>명도대비 이슈로 바꾸기</a:t>
        </a:r>
      </a:p>
    </p188:txBody>
  </p188:cm>
</p188:cmLst>
</file>

<file path=ppt/comments/modernComment_8F3_A72AFA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3BD932-B7DB-4A34-8030-473041096696}" authorId="{407E976A-1521-F4E5-8F1D-1801DC76AEC5}" status="resolved" created="2025-06-27T00:24:32.896" complete="100000">
    <pc:sldMkLst xmlns:pc="http://schemas.microsoft.com/office/powerpoint/2013/main/command">
      <pc:docMk/>
      <pc:sldMk cId="2804611661" sldId="2291"/>
    </pc:sldMkLst>
    <p188:replyLst>
      <p188:reply id="{0303822C-01DE-432D-872B-2379F3CADCAD}" authorId="{407E976A-1521-F4E5-8F1D-1801DC76AEC5}" created="2025-06-27T02:36:48.451">
        <p188:txBody>
          <a:bodyPr/>
          <a:lstStyle/>
          <a:p>
            <a:r>
              <a:rPr lang="ko-KR" altLang="en-US"/>
              <a:t>문구 추가 </a:t>
            </a:r>
          </a:p>
        </p188:txBody>
      </p188:reply>
    </p188:replyLst>
    <p188:txBody>
      <a:bodyPr/>
      <a:lstStyle/>
      <a:p>
        <a:r>
          <a:rPr lang="ko-KR" altLang="en-US"/>
          <a:t>스크롤 없이 키보드만으로 접근시 사용 가능, 한 번이라도 스크롤 동작 사용하면 작동 안 됨</a:t>
        </a:r>
      </a:p>
    </p188:txBody>
  </p188:cm>
</p188:cmLst>
</file>

<file path=ppt/comments/modernComment_8FB_AFC593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6AAF26-32E2-4109-8BC9-DCEC38596DB0}" authorId="{407E976A-1521-F4E5-8F1D-1801DC76AEC5}" status="resolved" created="2025-06-27T05:45:05.683" complete="100000">
    <pc:sldMkLst xmlns:pc="http://schemas.microsoft.com/office/powerpoint/2013/main/command">
      <pc:docMk/>
      <pc:sldMk cId="2948961093" sldId="2299"/>
    </pc:sldMkLst>
    <p188:txBody>
      <a:bodyPr/>
      <a:lstStyle/>
      <a:p>
        <a:r>
          <a:rPr lang="ko-KR" altLang="en-US"/>
          <a:t>확인 하니 14.검색결과에 있는 이슈랑 내용이 달라서 신규 장표로 작성했습니다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5BE6EE-CA60-4322-A1D5-4F412874D7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8B7296-2E1B-4599-BA95-879B237129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31B5F-6633-49D3-B076-BCD6876A7ED6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1D0E1-955F-4D62-97C0-BA102859C0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E3B44-5F7C-477E-9EDA-A7A7B2591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22889-ADBF-4C25-AB51-EEFA3E439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46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2"/>
            <a:ext cx="2949787" cy="498693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r">
              <a:defRPr sz="1200"/>
            </a:lvl1pPr>
          </a:lstStyle>
          <a:p>
            <a:fld id="{83535A04-8F53-42F0-BE68-2A0C56FA6889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0" tIns="45710" rIns="91420" bIns="457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9"/>
            <a:ext cx="5445760" cy="3913614"/>
          </a:xfrm>
          <a:prstGeom prst="rect">
            <a:avLst/>
          </a:prstGeom>
        </p:spPr>
        <p:txBody>
          <a:bodyPr vert="horz" lIns="91420" tIns="45710" rIns="91420" bIns="4571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r">
              <a:defRPr sz="1200"/>
            </a:lvl1pPr>
          </a:lstStyle>
          <a:p>
            <a:fld id="{649C5E89-AF82-449E-973A-8741335DF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0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30" userDrawn="1">
          <p15:clr>
            <a:srgbClr val="F26B43"/>
          </p15:clr>
        </p15:guide>
        <p15:guide id="2" pos="214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06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0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4A764-9295-3CFA-54BA-DF6795552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955B2C-2C26-A710-5605-08D3B32DF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7681B1-8FF0-8BAB-5A89-BEE2CE1FD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376588-6AEB-CC9D-6E98-25E2E2398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9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0FD8F-5925-23D9-E8AC-09306F06B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380DD5-CB86-3A5A-6187-1F409B5D8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AC68A2-18F9-03E8-B9E8-C27F9CEEF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7707E-154D-E41A-17ED-7FE8C4431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26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3FEA4-8A7A-8396-1DB7-F5DBE6687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3BD84E-1BBD-E88E-8C31-D8A50B4C4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251B12-C17B-98A2-4FB0-DA65794AD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84044C-EA18-995A-A7A1-3FD2A5972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64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832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C3E7A-398B-6206-3F12-F1B49E54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B29918-F176-C994-8422-BF373C378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FE110D-79C6-3994-3442-8BC046932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CC5AC2-B861-ECB6-00A1-342234C8C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662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5E1E0-3F0E-7B08-5189-C4334F015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590B51-42FB-DF87-F53A-04B55351B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E82A2F-E317-1181-61BB-C890DE121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81F340-6CE3-F8BB-35CA-99D8A4969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5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D3347-8185-580F-AFCF-8F8524DF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885B56-D330-0735-FCBC-7EE864EC9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05E359-4885-2E42-3780-A7A732AEC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B970F-31BF-DDA1-FF5F-0D43ED82C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78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923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상단표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 noDrilldown="1" noMove="1" noResize="1"/>
          </p:cNvGraphicFramePr>
          <p:nvPr userDrawn="1">
            <p:extLst>
              <p:ext uri="{D42A27DB-BD31-4B8C-83A1-F6EECF244321}">
                <p14:modId xmlns:p14="http://schemas.microsoft.com/office/powerpoint/2010/main" val="3239690776"/>
              </p:ext>
            </p:extLst>
          </p:nvPr>
        </p:nvGraphicFramePr>
        <p:xfrm>
          <a:off x="415926" y="808726"/>
          <a:ext cx="9074160" cy="9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521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594553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738566408"/>
                    </a:ext>
                  </a:extLst>
                </a:gridCol>
                <a:gridCol w="1081086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중요도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087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031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guideline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1975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error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391926"/>
            <a:ext cx="6567444" cy="3312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15" name="level">
            <a:extLst>
              <a:ext uri="{FF2B5EF4-FFF2-40B4-BE49-F238E27FC236}">
                <a16:creationId xmlns:a16="http://schemas.microsoft.com/office/drawing/2014/main" id="{22F71CA9-81A3-787F-0221-26B29B5C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9000" y="1391926"/>
            <a:ext cx="1080000" cy="33120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latin typeface="+mn-ea"/>
                <a:ea typeface="+mn-ea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상      중      하</a:t>
            </a:r>
          </a:p>
        </p:txBody>
      </p:sp>
      <p:graphicFrame>
        <p:nvGraphicFramePr>
          <p:cNvPr id="4" name="본문 표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 noDrilldown="1" noMove="1" noResize="1"/>
          </p:cNvGraphicFramePr>
          <p:nvPr userDrawn="1">
            <p:extLst>
              <p:ext uri="{D42A27DB-BD31-4B8C-83A1-F6EECF244321}">
                <p14:modId xmlns:p14="http://schemas.microsoft.com/office/powerpoint/2010/main" val="99894269"/>
              </p:ext>
            </p:extLst>
          </p:nvPr>
        </p:nvGraphicFramePr>
        <p:xfrm>
          <a:off x="412705" y="1784790"/>
          <a:ext cx="9080590" cy="4837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144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64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20" name="desc">
            <a:extLst>
              <a:ext uri="{FF2B5EF4-FFF2-40B4-BE49-F238E27FC236}">
                <a16:creationId xmlns:a16="http://schemas.microsoft.com/office/drawing/2014/main" id="{A3F1F5AA-789F-5D77-5C86-B833DA9CE9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055977"/>
          </a:xfrm>
          <a:prstGeom prst="rect">
            <a:avLst/>
          </a:prstGeom>
        </p:spPr>
        <p:txBody>
          <a:bodyPr lIns="0" tIns="0" rIns="0" bIns="144000">
            <a:spAutoFit/>
          </a:bodyPr>
          <a:lstStyle>
            <a:lvl1pPr marL="144000" indent="-144000" latinLnBrk="0">
              <a:lnSpc>
                <a:spcPct val="106000"/>
              </a:lnSpc>
              <a:spcBef>
                <a:spcPts val="600"/>
              </a:spcBef>
              <a:defRPr sz="1000"/>
            </a:lvl1pPr>
            <a:lvl2pPr marL="288000" indent="-144000" latinLnBrk="0">
              <a:lnSpc>
                <a:spcPct val="106000"/>
              </a:lnSpc>
              <a:spcBef>
                <a:spcPts val="400"/>
              </a:spcBef>
              <a:buFont typeface="Spoqa Han Sans Neo Regular" panose="020B0500000000000000" pitchFamily="50" charset="-127"/>
              <a:buChar char="‑"/>
              <a:defRPr sz="900"/>
            </a:lvl2pPr>
            <a:lvl3pPr marL="288000" indent="-144000" latinLnBrk="0">
              <a:lnSpc>
                <a:spcPct val="106000"/>
              </a:lnSpc>
              <a:spcBef>
                <a:spcPts val="400"/>
              </a:spcBef>
              <a:buFont typeface="+mj-lt"/>
              <a:buAutoNum type="arabicParenR"/>
              <a:defRPr sz="900"/>
            </a:lvl3pPr>
            <a:lvl4pPr marL="144000" indent="0" latinLnBrk="0">
              <a:lnSpc>
                <a:spcPct val="106000"/>
              </a:lnSpc>
              <a:spcBef>
                <a:spcPts val="400"/>
              </a:spcBef>
              <a:buNone/>
              <a:defRPr sz="900"/>
            </a:lvl4pPr>
            <a:lvl5pPr marL="432000" indent="-144000" latinLnBrk="0">
              <a:lnSpc>
                <a:spcPct val="106000"/>
              </a:lnSpc>
              <a:spcBef>
                <a:spcPts val="200"/>
              </a:spcBef>
              <a:buFont typeface="SamsungOne 400" panose="020B0503030303020204" pitchFamily="34" charset="0"/>
              <a:buChar char="⸰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716113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3022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6175446"/>
              </p:ext>
            </p:extLst>
          </p:nvPr>
        </p:nvGraphicFramePr>
        <p:xfrm>
          <a:off x="412705" y="1785599"/>
          <a:ext cx="9080590" cy="4846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846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graphicFrame>
        <p:nvGraphicFramePr>
          <p:cNvPr id="15" name="인덱스">
            <a:extLst>
              <a:ext uri="{FF2B5EF4-FFF2-40B4-BE49-F238E27FC236}">
                <a16:creationId xmlns:a16="http://schemas.microsoft.com/office/drawing/2014/main" id="{E75DB596-A2EC-97D1-6D73-7BC3C0772CC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4971252"/>
              </p:ext>
            </p:extLst>
          </p:nvPr>
        </p:nvGraphicFramePr>
        <p:xfrm>
          <a:off x="415926" y="808726"/>
          <a:ext cx="9074160" cy="9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521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594553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738566408"/>
                    </a:ext>
                  </a:extLst>
                </a:gridCol>
                <a:gridCol w="1081086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중요도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16" name="페이지명">
            <a:extLst>
              <a:ext uri="{FF2B5EF4-FFF2-40B4-BE49-F238E27FC236}">
                <a16:creationId xmlns:a16="http://schemas.microsoft.com/office/drawing/2014/main" id="{380154ED-30A8-A336-58D7-0B484D0F1D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087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17" name="URL">
            <a:extLst>
              <a:ext uri="{FF2B5EF4-FFF2-40B4-BE49-F238E27FC236}">
                <a16:creationId xmlns:a16="http://schemas.microsoft.com/office/drawing/2014/main" id="{DACA466D-CD52-7FD1-3548-A18E2D7DF6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031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8" name="검사항목">
            <a:extLst>
              <a:ext uri="{FF2B5EF4-FFF2-40B4-BE49-F238E27FC236}">
                <a16:creationId xmlns:a16="http://schemas.microsoft.com/office/drawing/2014/main" id="{AB5CCB1E-CB74-3477-5EFF-2049D9998B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1975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19" name="오류유형">
            <a:extLst>
              <a:ext uri="{FF2B5EF4-FFF2-40B4-BE49-F238E27FC236}">
                <a16:creationId xmlns:a16="http://schemas.microsoft.com/office/drawing/2014/main" id="{165814A8-5A4A-3658-56AC-1FCF3C4276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391926"/>
            <a:ext cx="6567444" cy="3312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25FEB9A4-EF80-FD33-B2AC-349899B394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9000" y="1391926"/>
            <a:ext cx="1080000" cy="33120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latin typeface="+mn-ea"/>
                <a:ea typeface="+mn-ea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상      중      하</a:t>
            </a:r>
          </a:p>
        </p:txBody>
      </p:sp>
    </p:spTree>
    <p:extLst>
      <p:ext uri="{BB962C8B-B14F-4D97-AF65-F5344CB8AC3E}">
        <p14:creationId xmlns:p14="http://schemas.microsoft.com/office/powerpoint/2010/main" val="223153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7" pos="452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8164799"/>
              </p:ext>
            </p:extLst>
          </p:nvPr>
        </p:nvGraphicFramePr>
        <p:xfrm>
          <a:off x="412705" y="1785599"/>
          <a:ext cx="9080590" cy="4837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180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64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5" name="텍스트 개체 틀 19">
            <a:extLst>
              <a:ext uri="{FF2B5EF4-FFF2-40B4-BE49-F238E27FC236}">
                <a16:creationId xmlns:a16="http://schemas.microsoft.com/office/drawing/2014/main" id="{56F55E1F-0622-7014-CBD2-32C9C69BC4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5600"/>
            <a:ext cx="8640000" cy="1055977"/>
          </a:xfrm>
          <a:prstGeom prst="rect">
            <a:avLst/>
          </a:prstGeom>
        </p:spPr>
        <p:txBody>
          <a:bodyPr lIns="0" tIns="0" rIns="0" bIns="144000">
            <a:spAutoFit/>
          </a:bodyPr>
          <a:lstStyle>
            <a:lvl1pPr marL="144000" indent="-144000" latinLnBrk="0">
              <a:lnSpc>
                <a:spcPct val="106000"/>
              </a:lnSpc>
              <a:spcBef>
                <a:spcPts val="600"/>
              </a:spcBef>
              <a:defRPr sz="1000"/>
            </a:lvl1pPr>
            <a:lvl2pPr marL="288000" indent="-144000" latinLnBrk="0">
              <a:lnSpc>
                <a:spcPct val="106000"/>
              </a:lnSpc>
              <a:spcBef>
                <a:spcPts val="400"/>
              </a:spcBef>
              <a:buFont typeface="Spoqa Han Sans Neo Regular" panose="020B0500000000000000" pitchFamily="50" charset="-127"/>
              <a:buChar char="‑"/>
              <a:defRPr sz="900"/>
            </a:lvl2pPr>
            <a:lvl3pPr marL="288000" indent="-144000" latinLnBrk="0">
              <a:lnSpc>
                <a:spcPct val="106000"/>
              </a:lnSpc>
              <a:spcBef>
                <a:spcPts val="400"/>
              </a:spcBef>
              <a:buFont typeface="+mj-lt"/>
              <a:buAutoNum type="arabicParenR"/>
              <a:defRPr sz="900"/>
            </a:lvl3pPr>
            <a:lvl4pPr marL="144000" indent="0" latinLnBrk="0">
              <a:lnSpc>
                <a:spcPct val="106000"/>
              </a:lnSpc>
              <a:spcBef>
                <a:spcPts val="400"/>
              </a:spcBef>
              <a:buNone/>
              <a:defRPr sz="900"/>
            </a:lvl4pPr>
            <a:lvl5pPr marL="432000" indent="-144000" latinLnBrk="0">
              <a:lnSpc>
                <a:spcPct val="106000"/>
              </a:lnSpc>
              <a:spcBef>
                <a:spcPts val="200"/>
              </a:spcBef>
              <a:buFont typeface="SamsungOne 400" panose="020B0503030303020204" pitchFamily="34" charset="0"/>
              <a:buChar char="⸰"/>
              <a:defRPr sz="8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graphicFrame>
        <p:nvGraphicFramePr>
          <p:cNvPr id="17" name="인덱스">
            <a:extLst>
              <a:ext uri="{FF2B5EF4-FFF2-40B4-BE49-F238E27FC236}">
                <a16:creationId xmlns:a16="http://schemas.microsoft.com/office/drawing/2014/main" id="{EE00E7F5-492E-1A18-BD5F-ECE220D2C0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4971252"/>
              </p:ext>
            </p:extLst>
          </p:nvPr>
        </p:nvGraphicFramePr>
        <p:xfrm>
          <a:off x="415926" y="808726"/>
          <a:ext cx="9074160" cy="9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521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594553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738566408"/>
                    </a:ext>
                  </a:extLst>
                </a:gridCol>
                <a:gridCol w="1081086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중요도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18" name="페이지명">
            <a:extLst>
              <a:ext uri="{FF2B5EF4-FFF2-40B4-BE49-F238E27FC236}">
                <a16:creationId xmlns:a16="http://schemas.microsoft.com/office/drawing/2014/main" id="{2FFAB550-1DC0-4493-5D48-334FF82DC7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087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19" name="URL">
            <a:extLst>
              <a:ext uri="{FF2B5EF4-FFF2-40B4-BE49-F238E27FC236}">
                <a16:creationId xmlns:a16="http://schemas.microsoft.com/office/drawing/2014/main" id="{DAB234C2-AD38-7F1C-627D-7CF2207FBB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031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20" name="검사항목">
            <a:extLst>
              <a:ext uri="{FF2B5EF4-FFF2-40B4-BE49-F238E27FC236}">
                <a16:creationId xmlns:a16="http://schemas.microsoft.com/office/drawing/2014/main" id="{7E04DC44-5996-68E8-B7E1-AA49C1319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1975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21" name="오류유형">
            <a:extLst>
              <a:ext uri="{FF2B5EF4-FFF2-40B4-BE49-F238E27FC236}">
                <a16:creationId xmlns:a16="http://schemas.microsoft.com/office/drawing/2014/main" id="{75A7E4D1-33C8-7885-1144-52D7F87E7A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391926"/>
            <a:ext cx="6567444" cy="3312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22" name="텍스트 개체 틀 14">
            <a:extLst>
              <a:ext uri="{FF2B5EF4-FFF2-40B4-BE49-F238E27FC236}">
                <a16:creationId xmlns:a16="http://schemas.microsoft.com/office/drawing/2014/main" id="{7FF852AC-DACE-84B6-85E6-690267D999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9000" y="1391926"/>
            <a:ext cx="1080000" cy="33120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latin typeface="+mn-ea"/>
                <a:ea typeface="+mn-ea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상      중      하</a:t>
            </a:r>
          </a:p>
        </p:txBody>
      </p:sp>
    </p:spTree>
    <p:extLst>
      <p:ext uri="{BB962C8B-B14F-4D97-AF65-F5344CB8AC3E}">
        <p14:creationId xmlns:p14="http://schemas.microsoft.com/office/powerpoint/2010/main" val="86841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344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68855708"/>
              </p:ext>
            </p:extLst>
          </p:nvPr>
        </p:nvGraphicFramePr>
        <p:xfrm>
          <a:off x="412705" y="1785600"/>
          <a:ext cx="9080590" cy="484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845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graphicFrame>
        <p:nvGraphicFramePr>
          <p:cNvPr id="15" name="인덱스">
            <a:extLst>
              <a:ext uri="{FF2B5EF4-FFF2-40B4-BE49-F238E27FC236}">
                <a16:creationId xmlns:a16="http://schemas.microsoft.com/office/drawing/2014/main" id="{BF8251BE-423D-8651-5CF7-71B9A03B998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4971252"/>
              </p:ext>
            </p:extLst>
          </p:nvPr>
        </p:nvGraphicFramePr>
        <p:xfrm>
          <a:off x="415926" y="808726"/>
          <a:ext cx="9074160" cy="9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521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594553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738566408"/>
                    </a:ext>
                  </a:extLst>
                </a:gridCol>
                <a:gridCol w="1081086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중요도</a:t>
                      </a:r>
                    </a:p>
                  </a:txBody>
                  <a:tcPr marL="72000" marR="7200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0" marR="0" marT="28800" marB="28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16" name="페이지명">
            <a:extLst>
              <a:ext uri="{FF2B5EF4-FFF2-40B4-BE49-F238E27FC236}">
                <a16:creationId xmlns:a16="http://schemas.microsoft.com/office/drawing/2014/main" id="{FF05A8FA-0D4B-FFEF-1A47-E577368D2C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087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17" name="URL">
            <a:extLst>
              <a:ext uri="{FF2B5EF4-FFF2-40B4-BE49-F238E27FC236}">
                <a16:creationId xmlns:a16="http://schemas.microsoft.com/office/drawing/2014/main" id="{BD6085EC-3F1D-8866-0FCC-76BBD0C257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031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8" name="검사항목">
            <a:extLst>
              <a:ext uri="{FF2B5EF4-FFF2-40B4-BE49-F238E27FC236}">
                <a16:creationId xmlns:a16="http://schemas.microsoft.com/office/drawing/2014/main" id="{94EDC4EE-15C3-9498-AEFB-773F2CA0A2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197526"/>
            <a:ext cx="8224519" cy="1944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19" name="오류유형">
            <a:extLst>
              <a:ext uri="{FF2B5EF4-FFF2-40B4-BE49-F238E27FC236}">
                <a16:creationId xmlns:a16="http://schemas.microsoft.com/office/drawing/2014/main" id="{A8E5EB26-D81A-D67B-2969-339298EE80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391926"/>
            <a:ext cx="6567444" cy="3312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20" name="텍스트 개체 틀 14">
            <a:extLst>
              <a:ext uri="{FF2B5EF4-FFF2-40B4-BE49-F238E27FC236}">
                <a16:creationId xmlns:a16="http://schemas.microsoft.com/office/drawing/2014/main" id="{D849D460-E0DF-7052-139F-CA0D6F8C07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9000" y="1391926"/>
            <a:ext cx="1080000" cy="331200"/>
          </a:xfrm>
          <a:prstGeom prst="rect">
            <a:avLst/>
          </a:prstGeom>
        </p:spPr>
        <p:txBody>
          <a:bodyPr lIns="0" tIns="36000" rIns="0" bIns="36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latin typeface="+mn-ea"/>
                <a:ea typeface="+mn-ea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/>
              <a:t>상      중      하</a:t>
            </a:r>
          </a:p>
        </p:txBody>
      </p:sp>
    </p:spTree>
    <p:extLst>
      <p:ext uri="{BB962C8B-B14F-4D97-AF65-F5344CB8AC3E}">
        <p14:creationId xmlns:p14="http://schemas.microsoft.com/office/powerpoint/2010/main" val="904373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제목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78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14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3513000" y="127975"/>
            <a:ext cx="5981076" cy="183600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atin typeface="+mn-ea"/>
                <a:ea typeface="+mn-ea"/>
              </a:rPr>
              <a:t>CJ</a:t>
            </a:r>
            <a:r>
              <a:rPr lang="ko-KR" altLang="en-US" sz="800">
                <a:latin typeface="+mn-ea"/>
                <a:ea typeface="+mn-ea"/>
              </a:rPr>
              <a:t>문화재단 </a:t>
            </a:r>
            <a:r>
              <a:rPr lang="en-US" altLang="ko-KR" sz="800">
                <a:latin typeface="+mn-ea"/>
                <a:ea typeface="+mn-ea"/>
              </a:rPr>
              <a:t>PC </a:t>
            </a:r>
            <a:r>
              <a:rPr lang="ko-KR" altLang="en-US" sz="800">
                <a:latin typeface="+mn-ea"/>
                <a:ea typeface="+mn-ea"/>
              </a:rPr>
              <a:t>웹사이트 접근성 진단 보고서</a:t>
            </a:r>
            <a:r>
              <a:rPr lang="ko-KR" altLang="en-US" sz="800"/>
              <a:t>  </a:t>
            </a:r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fld id="{57DCFE9F-B2B4-47BC-97BE-9C043A2ED687}" type="slidenum">
              <a:rPr lang="en-US" altLang="ko-KR" sz="800" b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800" b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endParaRPr lang="en-US" sz="800" b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008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6" r:id="rId2"/>
    <p:sldLayoutId id="2147483717" r:id="rId3"/>
    <p:sldLayoutId id="2147483715" r:id="rId4"/>
    <p:sldLayoutId id="2147483718" r:id="rId5"/>
    <p:sldLayoutId id="2147483721" r:id="rId6"/>
    <p:sldLayoutId id="214748372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0" kern="1200" spc="-100" baseline="0" dirty="0">
          <a:solidFill>
            <a:schemeClr val="tx1">
              <a:lumMod val="95000"/>
              <a:lumOff val="5000"/>
            </a:schemeClr>
          </a:solidFill>
          <a:latin typeface="+mj-ea"/>
          <a:ea typeface="+mj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 userDrawn="1">
          <p15:clr>
            <a:srgbClr val="F26B43"/>
          </p15:clr>
        </p15:guide>
        <p15:guide id="2" pos="398" userDrawn="1">
          <p15:clr>
            <a:srgbClr val="F26B43"/>
          </p15:clr>
        </p15:guide>
        <p15:guide id="3" pos="5842" userDrawn="1">
          <p15:clr>
            <a:srgbClr val="F26B43"/>
          </p15:clr>
        </p15:guide>
        <p15:guide id="4" pos="5978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2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896_7E1954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C6_A4A2C78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FB_AFC5934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8C0_E2CD9A3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8A0_53CE145D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8/10/relationships/comments" Target="../comments/modernComment_888_6E5E355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C3_1411DF8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E6_CB4F8C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8BB_491FF4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.map.kakao.com/web/sample/addMapZoomChangedEvent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8/10/relationships/comments" Target="../comments/modernComment_889_FE1CC7AA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microsoft.com/office/2018/10/relationships/comments" Target="../comments/modernComment_8AB_860B2B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8/10/relationships/comments" Target="../comments/modernComment_8AA_B8DC977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8/10/relationships/comments" Target="../comments/modernComment_8AD_F518CF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microsoft.com/office/2018/10/relationships/comments" Target="../comments/modernComment_8B2_3BEF578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microsoft.com/office/2018/10/relationships/comments" Target="../comments/modernComment_88F_FFBBAC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microsoft.com/office/2018/10/relationships/comments" Target="../comments/modernComment_8B6_2A92CE7F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microsoft.com/office/2018/10/relationships/comments" Target="../comments/modernComment_385_84C527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8F1_6ADD4AAA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8F3_A72AFA4D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883_3C83889F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4CBCA-7595-3C11-DCF5-6D6147FF3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6943B7-8FCE-7BD7-95EF-35F6BD05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63" y="2060936"/>
            <a:ext cx="3819193" cy="260414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33E223-6A0C-7870-0A71-CE13DD36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FF9AB9A-CF7C-FA25-60F8-C72582859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FDAEEA8-16B5-4E33-FF3B-09778DABEF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https://www.cjazit.org/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1194DD5-3CFC-5C49-F656-F53D3A8B09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5B7C751-C110-C62E-5C6B-3551D6A137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배경 이미지가 의미 있는 정보를 제공하고 있으나 이를 텍스트 형태의 정보로 제공하지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4B6F7743-563C-EC5F-C426-5CFC008F5D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E876927-083F-0C51-E3A5-A245419F15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055464"/>
          </a:xfrm>
        </p:spPr>
        <p:txBody>
          <a:bodyPr/>
          <a:lstStyle/>
          <a:p>
            <a:r>
              <a:rPr lang="ko-KR" altLang="en-US"/>
              <a:t>해당 이미지가 유의미한 정보를 전달하고 있기 때문에 대체 텍스트를 제공해야 함</a:t>
            </a:r>
            <a:endParaRPr lang="en-US" altLang="ko-KR"/>
          </a:p>
          <a:p>
            <a:r>
              <a:rPr lang="ko-KR" altLang="en-US"/>
              <a:t>이미지가 표현하고 있는 정보의 양이 많고 복잡하므로 숨김 텍스트를 활용하여 이미지가 전달하고자 하는 정보와 동등한 수준의 설명을 제공해야 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417BAD-378F-E35A-65FB-64A4FC48EA2A}"/>
              </a:ext>
            </a:extLst>
          </p:cNvPr>
          <p:cNvSpPr/>
          <p:nvPr/>
        </p:nvSpPr>
        <p:spPr>
          <a:xfrm>
            <a:off x="5348025" y="2084301"/>
            <a:ext cx="3748841" cy="228030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F435C3-D963-D8C5-C276-D4BF05242BDB}"/>
              </a:ext>
            </a:extLst>
          </p:cNvPr>
          <p:cNvGrpSpPr/>
          <p:nvPr/>
        </p:nvGrpSpPr>
        <p:grpSpPr>
          <a:xfrm>
            <a:off x="631825" y="3223004"/>
            <a:ext cx="4104304" cy="1098983"/>
            <a:chOff x="633404" y="2845589"/>
            <a:chExt cx="4104304" cy="10989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9E588C-9EDF-FD68-C4D1-BF3050481A8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E720580-E001-D9B0-BDD8-C6584AF65E11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class="visual"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style="background-image: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url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(&amp;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quot;https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://www.cjazit.org/image/site/index/featured/ez265628138ke.png&amp;quot;);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visibility: inherit; opacity: 1;"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-large="https://www.cjazit.org/image/site/index/featured/ez265628138ke.png"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rwd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="true"&gt;&lt;/div&gt;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C66D94-5F90-7D95-D5CC-D7BD68C64974}"/>
              </a:ext>
            </a:extLst>
          </p:cNvPr>
          <p:cNvGrpSpPr/>
          <p:nvPr/>
        </p:nvGrpSpPr>
        <p:grpSpPr>
          <a:xfrm>
            <a:off x="630246" y="4517374"/>
            <a:ext cx="4104304" cy="1911513"/>
            <a:chOff x="631825" y="4319397"/>
            <a:chExt cx="4104304" cy="191151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B3AD819-ADDB-9F3D-C4F3-94FAA12E0CBE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9420C0-6296-4361-7F1D-4338C24E238C}"/>
                </a:ext>
              </a:extLst>
            </p:cNvPr>
            <p:cNvSpPr/>
            <p:nvPr/>
          </p:nvSpPr>
          <p:spPr>
            <a:xfrm>
              <a:off x="631825" y="4530600"/>
              <a:ext cx="4104000" cy="170031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class="visual" style="background-image: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url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(&amp;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quot;https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://www.cjazit.org/image/site/index/featured/ez265628138ke.png&amp;quot;); visibility: inherit; opacity: 1;"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-large="https://www.cjazit.org/image/site/index/featured/ez265628138ke.png"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rwd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="true"&gt;&lt;/div&gt;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&lt;div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class="a11y"&gt;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&lt;h2&gt;2026 CJ-FULBRIGHT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음악대학원 장학 프로그램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&lt;/h2&gt;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&lt;span&gt;CJ-Fullbright Music Award&lt;/span&gt;</a:t>
              </a:r>
              <a:b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</a:b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&lt;/div&gt;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15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4CC37-64F9-63ED-275B-C4CB3CE3B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E40FF-FA7D-DC6B-4972-F13B1145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F138B67-C81A-096E-C1CB-6DF85E04FD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6654140-A1B8-2511-A05D-6708CC885E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3764A5F-6A52-FA66-2E76-1D33CD5981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10E118E-5F97-4A06-4AF2-72233748D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B70722B7-4332-3424-1357-3FEF203519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F477C0E-1272-F358-834E-C7280A2663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467802"/>
          </a:xfrm>
        </p:spPr>
        <p:txBody>
          <a:bodyPr/>
          <a:lstStyle/>
          <a:p>
            <a:r>
              <a:rPr lang="ko-KR" altLang="en-US"/>
              <a:t>링크 텍스트만으로 목적을 이해하기 어려우므로 </a:t>
            </a:r>
            <a:r>
              <a:rPr lang="en-US" altLang="ko-KR"/>
              <a:t>title </a:t>
            </a:r>
            <a:r>
              <a:rPr lang="ko-KR" altLang="en-US"/>
              <a:t>속성을 활용하여 보조적인 설명을 제공해야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BFDF47-84AF-914D-61BB-DADFECA6EB45}"/>
              </a:ext>
            </a:extLst>
          </p:cNvPr>
          <p:cNvGrpSpPr/>
          <p:nvPr/>
        </p:nvGrpSpPr>
        <p:grpSpPr>
          <a:xfrm>
            <a:off x="631825" y="3157364"/>
            <a:ext cx="4104304" cy="1234405"/>
            <a:chOff x="633404" y="2845589"/>
            <a:chExt cx="4104304" cy="12344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C3E78C-9FC6-1A7D-AC0C-58FD727FF70F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0A4AF09-3CDA-83E9-F5E4-6D17744656C8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="https://www.cjazit.org/support/learnfare/guide/Fulbright"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--bold 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--invert no-barba"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="0" style="visibility: inherit; opacity: 1; transform: matrix(1, 0, 0, 1, 0, 0);"&gt;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-text"&gt;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자세히 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3EBCC0-DEF5-AB35-F0C5-4B730E924AFF}"/>
              </a:ext>
            </a:extLst>
          </p:cNvPr>
          <p:cNvGrpSpPr/>
          <p:nvPr/>
        </p:nvGrpSpPr>
        <p:grpSpPr>
          <a:xfrm>
            <a:off x="630246" y="4866460"/>
            <a:ext cx="4104304" cy="1234405"/>
            <a:chOff x="631825" y="4319397"/>
            <a:chExt cx="4104304" cy="12344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6F9E1F-D043-F1E4-03D7-B338238A52AE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D9FD82B-F1B2-110B-8CBB-5C90ED95C709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="https://www.cjazit.org/support/learnfare/guide/Fulbright"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--bold 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--invert no-barba"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="0" style="visibility: inherit; opacity: 1; transform: matrix(1, 0, 0, 1, 0, 0);"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title="2026 CJ-FULBRIGHT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음악대학원 장학 프로그램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-text"&gt;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자세히 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E25976D-4A1E-B4C7-B862-4F7C5C6D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0" y="2370622"/>
            <a:ext cx="3268435" cy="288058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929664-28A9-50E8-55E7-D5E7640A5235}"/>
              </a:ext>
            </a:extLst>
          </p:cNvPr>
          <p:cNvSpPr/>
          <p:nvPr/>
        </p:nvSpPr>
        <p:spPr>
          <a:xfrm>
            <a:off x="7021920" y="4908262"/>
            <a:ext cx="446258" cy="26026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41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692DF-619B-CD3B-CB94-048208837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96F9B-CE7F-483B-DA85-0CB60F6F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F4D52E2-FFB7-3A56-D95A-EA104E547D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소개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FE0DCE4-CF5C-BF6B-F4B2-3E180CD93F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05D41D1-0076-8F46-BA55-8B189DA100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6461607B-CF43-A9BA-0FF9-1292C41B40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</a:t>
            </a:r>
            <a:r>
              <a:rPr lang="en-US" altLang="ko-KR"/>
              <a:t>(Bullet) </a:t>
            </a:r>
            <a:r>
              <a:rPr lang="ko-KR" altLang="en-US"/>
              <a:t>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속성 값을 </a:t>
            </a:r>
            <a:r>
              <a:rPr lang="ko-KR" altLang="en-US" err="1"/>
              <a:t>빈값</a:t>
            </a:r>
            <a:r>
              <a:rPr lang="ko-KR" altLang="en-US"/>
              <a:t> </a:t>
            </a:r>
            <a:r>
              <a:rPr lang="en-US" altLang="ko-KR"/>
              <a:t>(alt=“”)</a:t>
            </a:r>
            <a:r>
              <a:rPr lang="ko-KR" altLang="en-US"/>
              <a:t>으로 제공하지 않는 경우 또는 불필요한 대체 텍스트를 제공한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BB13DB0C-CE39-F75A-88CA-953415C054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A7B8E8FD-6836-0FDF-2531-8A31E41C41D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055464"/>
          </a:xfrm>
        </p:spPr>
        <p:txBody>
          <a:bodyPr/>
          <a:lstStyle/>
          <a:p>
            <a:r>
              <a:rPr lang="ko-KR" altLang="en-US"/>
              <a:t>해당 이미지의 대체 텍스트를 숨김 텍스트 형태로 제공하고 있으나 스크린 리더가 해당 이미지 요소를 인식하고 있어 스크린 리더 사용자가 혼란을 겪을 수 있음</a:t>
            </a:r>
            <a:endParaRPr lang="en-US" altLang="ko-KR"/>
          </a:p>
          <a:p>
            <a:r>
              <a:rPr lang="en-US" altLang="ko-KR"/>
              <a:t>aria-hidden </a:t>
            </a:r>
            <a:r>
              <a:rPr lang="ko-KR" altLang="en-US"/>
              <a:t>속성을 추가하여 스크린 리더가 해당 이미지 요소를  무시하도록 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81F1C6-F4E6-F4A9-C81E-0B0D649D7BF2}"/>
              </a:ext>
            </a:extLst>
          </p:cNvPr>
          <p:cNvGrpSpPr/>
          <p:nvPr/>
        </p:nvGrpSpPr>
        <p:grpSpPr>
          <a:xfrm>
            <a:off x="631825" y="3467916"/>
            <a:ext cx="4104304" cy="1234405"/>
            <a:chOff x="633404" y="2845589"/>
            <a:chExt cx="4104304" cy="12344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6D794-85C8-0E94-E6C2-9FD863FD79F5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30529B4-2E89-4F89-5F1C-1C2E2B974F54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class="label"&gt;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xmlns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="http://www.w3.org/2000/svg" data-name="Layer 1"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="0 0 247 247" class="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replaced-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preserveAspectRatio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xMinYMin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 focusable="false"&gt;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class="a11y"&gt;TUNE UP&lt;/span&gt;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5E3797-FC4C-E6B0-0DE9-2ACA00A5C6EE}"/>
              </a:ext>
            </a:extLst>
          </p:cNvPr>
          <p:cNvGrpSpPr/>
          <p:nvPr/>
        </p:nvGrpSpPr>
        <p:grpSpPr>
          <a:xfrm>
            <a:off x="630246" y="4938509"/>
            <a:ext cx="4104304" cy="1369826"/>
            <a:chOff x="631825" y="4319397"/>
            <a:chExt cx="4104304" cy="13698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BACBC2-5C59-3094-CF10-B7919A19ECB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BC7C941-86AE-E454-60C1-06E672EB6AFE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class="label"&gt;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xmlns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="http://www.w3.org/2000/svg" data-name="Layer 1"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 0 247 247"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replaced-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preserveAspectRatio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xMinYMin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focusable="false"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class="a11y"&gt;TUNE UP&lt;/span&gt;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0BE6AB-49FE-695B-F456-5CB949224726}"/>
              </a:ext>
            </a:extLst>
          </p:cNvPr>
          <p:cNvGrpSpPr>
            <a:grpSpLocks noChangeAspect="1"/>
          </p:cNvGrpSpPr>
          <p:nvPr/>
        </p:nvGrpSpPr>
        <p:grpSpPr>
          <a:xfrm>
            <a:off x="6403257" y="2218610"/>
            <a:ext cx="1644318" cy="2112968"/>
            <a:chOff x="5901321" y="2153032"/>
            <a:chExt cx="2648191" cy="340295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48DF1CC-6F75-2B17-1AF3-BA917AFEF01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1321" y="2153032"/>
              <a:ext cx="2648191" cy="340295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4214026-ACE7-9F69-AFE1-4363BA3AA7F5}"/>
                </a:ext>
              </a:extLst>
            </p:cNvPr>
            <p:cNvSpPr/>
            <p:nvPr/>
          </p:nvSpPr>
          <p:spPr>
            <a:xfrm>
              <a:off x="6586817" y="2337205"/>
              <a:ext cx="1312267" cy="1311342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276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0D55C-F3D8-0550-97DB-423F3686A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6402B7-F829-78CB-E974-14237744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94" y="2208802"/>
            <a:ext cx="3819193" cy="20262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404772-C10B-1B77-3591-54E816C0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1A44C61-0622-3572-4852-4382917842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소개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92AC900-CF2F-018A-00A6-4F955AB574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E25FE109-4E16-E61B-A4D6-9FA322E197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4905D9E-36B0-15D7-4322-A58A7B114C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 또는 키보드의 위치를 나타내는 요소가 시각적으로 표시되지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1786E8F-7E1C-346D-31F4-BD42C02A20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89C509C9-8116-9D14-CEB6-0F55083A53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92342"/>
          </a:xfrm>
        </p:spPr>
        <p:txBody>
          <a:bodyPr/>
          <a:lstStyle/>
          <a:p>
            <a:r>
              <a:rPr lang="ko-KR" altLang="en-US"/>
              <a:t>링크를 담고 있는 영역에 선언된 </a:t>
            </a:r>
            <a:r>
              <a:rPr lang="en-US" altLang="ko-KR" err="1"/>
              <a:t>overflow:hidden</a:t>
            </a:r>
            <a:r>
              <a:rPr lang="en-US" altLang="ko-KR"/>
              <a:t> </a:t>
            </a:r>
            <a:r>
              <a:rPr lang="ko-KR" altLang="en-US"/>
              <a:t>및 인접 영역과의 중첩으로 인해 초점을 시각적으로 명확하게 변별할 수 없음</a:t>
            </a:r>
            <a:endParaRPr lang="en-US" altLang="ko-KR"/>
          </a:p>
          <a:p>
            <a:r>
              <a:rPr lang="ko-KR" altLang="en-US"/>
              <a:t>링크의 </a:t>
            </a:r>
            <a:r>
              <a:rPr lang="en-US" altLang="ko-KR"/>
              <a:t>outline-offset </a:t>
            </a:r>
            <a:r>
              <a:rPr lang="ko-KR" altLang="en-US"/>
              <a:t>스타일을 조정하여 키보드 초점이 시각적으로 명확하게 변별될 수 있도록 해야 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783EB2-58D8-9198-1A88-DB7A03285043}"/>
              </a:ext>
            </a:extLst>
          </p:cNvPr>
          <p:cNvGrpSpPr/>
          <p:nvPr/>
        </p:nvGrpSpPr>
        <p:grpSpPr>
          <a:xfrm>
            <a:off x="630246" y="3497410"/>
            <a:ext cx="4104304" cy="1098983"/>
            <a:chOff x="631825" y="4319397"/>
            <a:chExt cx="4104304" cy="10989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85B0C8-BC24-2DAD-88CB-D83573E94B9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E9AE3AF-B560-6B87-9E41-64BE1C8B060A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.support .musician .item {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overflow: hidden;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position: relative;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outline-offset: 2px;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BACED7-632C-A8B9-194C-3BDDE05E4EB9}"/>
              </a:ext>
            </a:extLst>
          </p:cNvPr>
          <p:cNvSpPr/>
          <p:nvPr/>
        </p:nvSpPr>
        <p:spPr>
          <a:xfrm>
            <a:off x="7259076" y="2262895"/>
            <a:ext cx="999099" cy="99703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61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F4CA9-C5BE-C717-01A6-B9F203C53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E9F3FDE-6E64-F129-48C5-E9E0A5143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164" y="2068581"/>
            <a:ext cx="3819193" cy="6136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DEE521-D533-655A-1DF5-208D5615E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1030E47-1D49-5FA2-8F08-8FC0DBE0FC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소개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2EDBEBD-15E7-D306-8BA3-E22C041530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2056C73-B7AC-78AC-7061-23650DAE3D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9B9F11F-9FE0-7FA3-6B69-2C456766AC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 또는 키보드의 위치를 나타내는 요소가 시각적으로 표시되지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CAEF7212-631D-F8BE-BB31-DD89383FCA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A47E7560-DCE2-0B6F-02BA-B9AF2DA843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92342"/>
          </a:xfrm>
        </p:spPr>
        <p:txBody>
          <a:bodyPr/>
          <a:lstStyle/>
          <a:p>
            <a:r>
              <a:rPr lang="ko-KR" altLang="en-US"/>
              <a:t>링크를 담고 있는 영역에 선언된 </a:t>
            </a:r>
            <a:r>
              <a:rPr lang="en-US" altLang="ko-KR" err="1"/>
              <a:t>overflow:hidden</a:t>
            </a:r>
            <a:r>
              <a:rPr lang="en-US" altLang="ko-KR"/>
              <a:t> </a:t>
            </a:r>
            <a:r>
              <a:rPr lang="ko-KR" altLang="en-US"/>
              <a:t>및 인접 영역과의 중첩으로 인해 초점을 시각적으로 명확하게 변별할 수 없음</a:t>
            </a:r>
            <a:endParaRPr lang="en-US" altLang="ko-KR"/>
          </a:p>
          <a:p>
            <a:r>
              <a:rPr lang="ko-KR" altLang="en-US"/>
              <a:t>링크의 </a:t>
            </a:r>
            <a:r>
              <a:rPr lang="en-US" altLang="ko-KR"/>
              <a:t>outline-offset </a:t>
            </a:r>
            <a:r>
              <a:rPr lang="ko-KR" altLang="en-US"/>
              <a:t>스타일을 조정하여 키보드 초점이 시각적으로 명확하게 변별될 수 있도록 해야 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14CBC04-9446-2ECA-FE51-583CE2302A13}"/>
              </a:ext>
            </a:extLst>
          </p:cNvPr>
          <p:cNvGrpSpPr/>
          <p:nvPr/>
        </p:nvGrpSpPr>
        <p:grpSpPr>
          <a:xfrm>
            <a:off x="630246" y="3177814"/>
            <a:ext cx="4104304" cy="2046935"/>
            <a:chOff x="631825" y="4319397"/>
            <a:chExt cx="4104304" cy="20469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CB4868-96E5-9E60-91DF-DD260435C0B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21C97EA-5BDE-8A74-10D5-83C7CFBBC2AF}"/>
                </a:ext>
              </a:extLst>
            </p:cNvPr>
            <p:cNvSpPr/>
            <p:nvPr/>
          </p:nvSpPr>
          <p:spPr>
            <a:xfrm>
              <a:off x="631825" y="4530600"/>
              <a:ext cx="4104000" cy="183573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.support-banner {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display: block;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overflow: hidden;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position: relative;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z-index: 1;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height: 120px;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background-color: #333;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background-position: 50% 50%;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background-repeat: no-repeat;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color: #fff;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outline-offset : -4PX;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85A001-E97D-F53C-F2F3-94462FD75D9D}"/>
              </a:ext>
            </a:extLst>
          </p:cNvPr>
          <p:cNvSpPr/>
          <p:nvPr/>
        </p:nvSpPr>
        <p:spPr>
          <a:xfrm>
            <a:off x="5237480" y="2108200"/>
            <a:ext cx="3975100" cy="5283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57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B039-7D40-CE4B-2EE3-FD7680D0B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0B8A4-5C90-65F7-9469-A5AD3056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CC60530-C965-510B-FA6B-904B222942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소개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626298B-0C76-B570-B2EE-F8C9EF790E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710DC33-3D0D-72D8-7229-F647D0ED20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4882720-F678-3171-C974-36A710E438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0F2DA536-7D38-DF0D-6642-D1D8334C58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92822B0A-9791-8D59-2474-D958140723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96638"/>
          </a:xfrm>
        </p:spPr>
        <p:txBody>
          <a:bodyPr/>
          <a:lstStyle/>
          <a:p>
            <a:r>
              <a:rPr lang="ko-KR" altLang="en-US"/>
              <a:t>표시한 링크 실행 시</a:t>
            </a:r>
            <a:r>
              <a:rPr lang="en-US" altLang="ko-KR"/>
              <a:t>, </a:t>
            </a:r>
            <a:r>
              <a:rPr lang="ko-KR" altLang="en-US"/>
              <a:t>목표한 위치</a:t>
            </a:r>
            <a:r>
              <a:rPr lang="en-US" altLang="ko-KR"/>
              <a:t>(BY NUMBERS)</a:t>
            </a:r>
            <a:r>
              <a:rPr lang="ko-KR" altLang="en-US"/>
              <a:t>로 스크롤 동작이 발생하지만 초점은 버튼에 유지되어 키보드 사용자는 콘텐츠를 확인하기 어려움</a:t>
            </a:r>
            <a:endParaRPr lang="en-US" altLang="ko-KR"/>
          </a:p>
          <a:p>
            <a:r>
              <a:rPr lang="en-US" altLang="ko-KR"/>
              <a:t>BY NUMBERS </a:t>
            </a:r>
            <a:r>
              <a:rPr lang="ko-KR" altLang="en-US"/>
              <a:t>영역에 </a:t>
            </a:r>
            <a:r>
              <a:rPr lang="en-US" altLang="ko-KR"/>
              <a:t>tabindex="-1"</a:t>
            </a:r>
            <a:r>
              <a:rPr lang="ko-KR" altLang="en-US"/>
              <a:t>을 적용하여 스크롤 이동 시 키보드 초점이 한 번 접근하도록 수정해야 함</a:t>
            </a: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15BD39-7EE4-B6D2-85E7-46432A96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271" y="2107785"/>
            <a:ext cx="1826535" cy="15352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D2730F-7B92-FA08-92CE-8B949273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193" y="3970659"/>
            <a:ext cx="4048690" cy="24424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04BD7DA-8EAF-95AE-76F0-836AC8961E85}"/>
              </a:ext>
            </a:extLst>
          </p:cNvPr>
          <p:cNvSpPr/>
          <p:nvPr/>
        </p:nvSpPr>
        <p:spPr>
          <a:xfrm>
            <a:off x="7067550" y="3124200"/>
            <a:ext cx="352425" cy="45765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4F3F6B-0B69-3E99-E694-1BEF5BB0A4C8}"/>
              </a:ext>
            </a:extLst>
          </p:cNvPr>
          <p:cNvSpPr/>
          <p:nvPr/>
        </p:nvSpPr>
        <p:spPr>
          <a:xfrm>
            <a:off x="6772275" y="3970659"/>
            <a:ext cx="904875" cy="19176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6C631D-76A7-2021-826B-EA7AACDE0C43}"/>
              </a:ext>
            </a:extLst>
          </p:cNvPr>
          <p:cNvCxnSpPr>
            <a:stCxn id="5" idx="2"/>
            <a:endCxn id="8" idx="0"/>
          </p:cNvCxnSpPr>
          <p:nvPr/>
        </p:nvCxnSpPr>
        <p:spPr>
          <a:xfrm flipH="1">
            <a:off x="7224713" y="3581859"/>
            <a:ext cx="19050" cy="3888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613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A105C-61E9-FCD8-8877-66C059DEE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742E2-38A0-55CF-8BA7-B0B29F92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2D56D82-E7AC-1B65-7770-333731D4F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소개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35543CA-186E-B779-828D-A4197EB73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AA3DF58-5586-4708-8822-705AE9D2D6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8278649-61D2-8A6D-C1B1-53C4FAFC31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42A4C89-BB57-103A-64CB-EC03FE2BEA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E43ADC1-5FF5-0DD7-509F-4F3327F507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733516"/>
          </a:xfrm>
        </p:spPr>
        <p:txBody>
          <a:bodyPr/>
          <a:lstStyle/>
          <a:p>
            <a:r>
              <a:rPr lang="ko-KR" altLang="en-US"/>
              <a:t>키보드로 </a:t>
            </a:r>
            <a:r>
              <a:rPr lang="ko-KR" altLang="en-US" err="1"/>
              <a:t>역탐색</a:t>
            </a:r>
            <a:r>
              <a:rPr lang="en-US" altLang="ko-KR"/>
              <a:t>(</a:t>
            </a:r>
            <a:r>
              <a:rPr lang="en-US" altLang="ko-KR" err="1"/>
              <a:t>shift+tab</a:t>
            </a:r>
            <a:r>
              <a:rPr lang="en-US" altLang="ko-KR"/>
              <a:t>) </a:t>
            </a:r>
            <a:r>
              <a:rPr lang="ko-KR" altLang="en-US"/>
              <a:t>시</a:t>
            </a:r>
            <a:r>
              <a:rPr lang="en-US" altLang="ko-KR"/>
              <a:t>, </a:t>
            </a:r>
            <a:r>
              <a:rPr lang="ko-KR" altLang="en-US"/>
              <a:t>상단의 컨트롤 요소로 키보드 초점은 이동하지만 스크롤이 함께 이동하지 않아 현재 초점의 위치를 파악할 수 없음</a:t>
            </a:r>
            <a:endParaRPr lang="en-US" altLang="ko-KR"/>
          </a:p>
          <a:p>
            <a:r>
              <a:rPr lang="ko-KR" altLang="en-US"/>
              <a:t>초점이 이동함에 따라 스크롤이 함께 이동하도록 수정해야 함</a:t>
            </a:r>
            <a:endParaRPr lang="en-US" alt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3B3D0E7-D77E-789B-B3D6-CEAEC92A6D5E}"/>
              </a:ext>
            </a:extLst>
          </p:cNvPr>
          <p:cNvGrpSpPr/>
          <p:nvPr/>
        </p:nvGrpSpPr>
        <p:grpSpPr>
          <a:xfrm>
            <a:off x="5229224" y="4902318"/>
            <a:ext cx="1716516" cy="1442761"/>
            <a:chOff x="6116484" y="2176461"/>
            <a:chExt cx="2210108" cy="185763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44D45EE-EF4D-ADD2-76D4-FD954385B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6484" y="2176461"/>
              <a:ext cx="2210108" cy="185763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25EC71-26E1-F100-6DEE-3A27F1C3CC95}"/>
                </a:ext>
              </a:extLst>
            </p:cNvPr>
            <p:cNvSpPr/>
            <p:nvPr/>
          </p:nvSpPr>
          <p:spPr>
            <a:xfrm>
              <a:off x="7067550" y="3429000"/>
              <a:ext cx="428625" cy="409575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B2417DC-211D-3250-77BC-5A34F1DDD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25" y="2337538"/>
            <a:ext cx="3984625" cy="195036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0E219-2ACC-E1B8-C04B-FBBB1B01DFAD}"/>
              </a:ext>
            </a:extLst>
          </p:cNvPr>
          <p:cNvSpPr/>
          <p:nvPr/>
        </p:nvSpPr>
        <p:spPr>
          <a:xfrm>
            <a:off x="5229225" y="2337538"/>
            <a:ext cx="3984624" cy="195036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956F56-A857-BA19-5409-CDC9BFAAC707}"/>
              </a:ext>
            </a:extLst>
          </p:cNvPr>
          <p:cNvSpPr txBox="1"/>
          <p:nvPr/>
        </p:nvSpPr>
        <p:spPr>
          <a:xfrm>
            <a:off x="5229224" y="2126335"/>
            <a:ext cx="1219200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l"/>
            <a:r>
              <a:rPr lang="ko-KR" altLang="en-US" sz="900">
                <a:highlight>
                  <a:srgbClr val="FFFF00"/>
                </a:highlight>
              </a:rPr>
              <a:t>현재 눈에 보이는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72B32-A9F8-31A9-8AFD-BD1BACA75094}"/>
              </a:ext>
            </a:extLst>
          </p:cNvPr>
          <p:cNvSpPr txBox="1"/>
          <p:nvPr/>
        </p:nvSpPr>
        <p:spPr>
          <a:xfrm>
            <a:off x="5229224" y="4691116"/>
            <a:ext cx="1219200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l"/>
            <a:r>
              <a:rPr lang="ko-KR" altLang="en-US" sz="900">
                <a:highlight>
                  <a:srgbClr val="FFFF00"/>
                </a:highlight>
              </a:rPr>
              <a:t>실제 키보드 초점 위치</a:t>
            </a:r>
          </a:p>
        </p:txBody>
      </p:sp>
    </p:spTree>
    <p:extLst>
      <p:ext uri="{BB962C8B-B14F-4D97-AF65-F5344CB8AC3E}">
        <p14:creationId xmlns:p14="http://schemas.microsoft.com/office/powerpoint/2010/main" val="30017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8CE9F-A2E6-32B0-690A-84BBADBDC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71396-3530-A05C-75B8-D95E51E1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26219DE-5B38-21F9-6E0B-152E55AC2B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소개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FFC2436-D362-2A27-3D06-F2F000E6A6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159FC5A-814D-0D49-4540-C363EC636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659505-5BD4-B3CE-4491-F29F71A2EA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 블록에 제목을 적절하게 제공하지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9E99C547-F9AF-6A41-F1AE-A8D1D2688E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하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BDE91518-E6FE-EFD0-CD9B-271F031D8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162351"/>
          </a:xfrm>
        </p:spPr>
        <p:txBody>
          <a:bodyPr/>
          <a:lstStyle/>
          <a:p>
            <a:r>
              <a:rPr lang="en-US" altLang="ko-KR"/>
              <a:t>h1</a:t>
            </a:r>
            <a:r>
              <a:rPr lang="ko-KR" altLang="en-US"/>
              <a:t> 태그를 동일한 페이지에서 여러 개 사용하고 있어 스크린 리더 사용자가 페이지 구조를 파악하는 데 어려움을 겪게 됨</a:t>
            </a:r>
            <a:endParaRPr lang="en-US" altLang="ko-KR"/>
          </a:p>
          <a:p>
            <a:r>
              <a:rPr lang="en-US" altLang="ko-KR"/>
              <a:t>h1 </a:t>
            </a:r>
            <a:r>
              <a:rPr lang="ko-KR" altLang="en-US"/>
              <a:t>태그는 페이지에서 가장 중요한 구획에 한 번만 사용해야 하기 때문에</a:t>
            </a:r>
            <a:r>
              <a:rPr lang="en-US" altLang="ko-KR"/>
              <a:t>, </a:t>
            </a:r>
            <a:r>
              <a:rPr lang="ko-KR" altLang="en-US"/>
              <a:t>표시한 </a:t>
            </a:r>
            <a:r>
              <a:rPr lang="en-US" altLang="ko-KR"/>
              <a:t>h1 </a:t>
            </a:r>
            <a:r>
              <a:rPr lang="ko-KR" altLang="en-US"/>
              <a:t>태그는 </a:t>
            </a:r>
            <a:r>
              <a:rPr lang="en-US" altLang="ko-KR"/>
              <a:t>h2 </a:t>
            </a:r>
            <a:r>
              <a:rPr lang="ko-KR" altLang="en-US"/>
              <a:t>태그로 수준을 변경해야 함</a:t>
            </a:r>
            <a:endParaRPr lang="en-US" altLang="ko-KR"/>
          </a:p>
          <a:p>
            <a:endParaRPr lang="en-US" alt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818B91-D3E5-437C-3943-E5206A0D1055}"/>
              </a:ext>
            </a:extLst>
          </p:cNvPr>
          <p:cNvGrpSpPr/>
          <p:nvPr/>
        </p:nvGrpSpPr>
        <p:grpSpPr>
          <a:xfrm>
            <a:off x="631825" y="3921811"/>
            <a:ext cx="4104304" cy="692718"/>
            <a:chOff x="633404" y="2845589"/>
            <a:chExt cx="4104304" cy="6927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ED9ABE-A728-DD82-D658-C30D3D774FD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C7408EB-450D-3F16-42A9-FDEF65B358ED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h1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class="sub-h3 section-h" style="opacity: 1;"&gt;Growth Program&lt;/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h1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h2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class="a11y"&gt;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진행절차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h2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236E55-A4D1-1DC1-2CB3-D8754D2C66FD}"/>
              </a:ext>
            </a:extLst>
          </p:cNvPr>
          <p:cNvGrpSpPr/>
          <p:nvPr/>
        </p:nvGrpSpPr>
        <p:grpSpPr>
          <a:xfrm>
            <a:off x="630246" y="5273483"/>
            <a:ext cx="4104304" cy="692718"/>
            <a:chOff x="631825" y="4319397"/>
            <a:chExt cx="4104304" cy="6927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0907B5-084B-0A1F-A12F-DD862C9D6353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0F347A-2A5E-430B-3090-7FFAC42E0637}"/>
                </a:ext>
              </a:extLst>
            </p:cNvPr>
            <p:cNvSpPr/>
            <p:nvPr/>
          </p:nvSpPr>
          <p:spPr>
            <a:xfrm>
              <a:off x="631825" y="4530600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h2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class="sub-h3 section-h" style="opacity: 1;"&gt;Growth Program&lt;/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h2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h3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class="a11y"&gt;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진행절차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h3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C2BF653-E96F-4CD0-EF03-916F710B4743}"/>
              </a:ext>
            </a:extLst>
          </p:cNvPr>
          <p:cNvGrpSpPr>
            <a:grpSpLocks noChangeAspect="1"/>
          </p:cNvGrpSpPr>
          <p:nvPr/>
        </p:nvGrpSpPr>
        <p:grpSpPr>
          <a:xfrm>
            <a:off x="7450462" y="2214900"/>
            <a:ext cx="1652732" cy="2508897"/>
            <a:chOff x="6016747" y="2148755"/>
            <a:chExt cx="2419763" cy="367327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EF42BA7-43DB-414C-A30F-E6AB8D3DE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3149" y="2148755"/>
              <a:ext cx="2413361" cy="367327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4B9ADF3-0583-FEE6-1CC7-01E47F111CA2}"/>
                </a:ext>
              </a:extLst>
            </p:cNvPr>
            <p:cNvSpPr/>
            <p:nvPr/>
          </p:nvSpPr>
          <p:spPr>
            <a:xfrm>
              <a:off x="6023520" y="2692132"/>
              <a:ext cx="1409376" cy="275574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79F89C5-A50E-80A3-C11F-0EE1A366C7EF}"/>
                </a:ext>
              </a:extLst>
            </p:cNvPr>
            <p:cNvSpPr/>
            <p:nvPr/>
          </p:nvSpPr>
          <p:spPr>
            <a:xfrm>
              <a:off x="6024103" y="3912845"/>
              <a:ext cx="1746627" cy="275574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8DE09C0-2E8F-EB4E-6CAD-4F26E9C0B3FD}"/>
                </a:ext>
              </a:extLst>
            </p:cNvPr>
            <p:cNvSpPr/>
            <p:nvPr/>
          </p:nvSpPr>
          <p:spPr>
            <a:xfrm>
              <a:off x="6016747" y="5296515"/>
              <a:ext cx="1921290" cy="275574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F40E114-59A3-EA49-6A65-EA0DF387C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506" y="2149731"/>
            <a:ext cx="1739217" cy="6083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4DCBC1-21E5-DD39-7A12-FE51B615F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735" y="2973599"/>
            <a:ext cx="2043399" cy="4301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2167444-498F-66A4-7309-37CA467F6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697" y="3540797"/>
            <a:ext cx="1935851" cy="42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891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713BF-E11B-D051-4A22-6AC1A09BA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EEAAC-8947-36D3-14F4-125E025D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77" y="3974098"/>
            <a:ext cx="2062064" cy="26531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5436526-5638-2DE8-83E1-38A72E81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EBD2BD0-8947-112A-E833-BCFBF8D234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소개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798B916-943C-D9F1-A420-9D6D46752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43A337C-ED28-BD46-1B2B-80B390F1D0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BCBBDF1-5632-AB03-02A6-81D0EEB214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 블록에 제목을 적절하게 제공하지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FDD1E53-D41B-F10B-DBA3-9517AFC78F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2D8D5FB-EE9B-F7ED-C11C-1756E503D2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570394"/>
          </a:xfrm>
        </p:spPr>
        <p:txBody>
          <a:bodyPr/>
          <a:lstStyle/>
          <a:p>
            <a:r>
              <a:rPr lang="ko-KR" altLang="en-US"/>
              <a:t>콘텐츠 블록의 제목이 아닌 요소에 제목 태그가 사용됨</a:t>
            </a:r>
            <a:endParaRPr lang="en-US" altLang="ko-KR"/>
          </a:p>
          <a:p>
            <a:r>
              <a:rPr lang="ko-KR" altLang="en-US"/>
              <a:t>의미에 적합한 태그로 마크업을 변경해야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B88F50-F843-019D-F15E-244631B6BCCD}"/>
              </a:ext>
            </a:extLst>
          </p:cNvPr>
          <p:cNvGrpSpPr/>
          <p:nvPr/>
        </p:nvGrpSpPr>
        <p:grpSpPr>
          <a:xfrm>
            <a:off x="631825" y="3299081"/>
            <a:ext cx="4104304" cy="1234405"/>
            <a:chOff x="633404" y="2845589"/>
            <a:chExt cx="4104304" cy="12344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FA9E55-067F-9295-8B3E-E695CE9CCA6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8025A7-29EE-1897-FE83-FA6D9C3520E2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&lt;ul class="detail-process" style="opacity: 1;"&gt;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h3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class="h5"&gt;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온라인 접수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h3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&lt;/ul&gt;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C80F5E-72A7-71B3-2CE5-21E94F86E44F}"/>
              </a:ext>
            </a:extLst>
          </p:cNvPr>
          <p:cNvGrpSpPr/>
          <p:nvPr/>
        </p:nvGrpSpPr>
        <p:grpSpPr>
          <a:xfrm>
            <a:off x="630246" y="4804357"/>
            <a:ext cx="4104304" cy="1234405"/>
            <a:chOff x="631825" y="4319397"/>
            <a:chExt cx="4104304" cy="12344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BD8A48-338F-C88B-1C48-086CD38B2A06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6CAC6C-E703-7226-F295-7BBF5536BB14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&lt;ul class="detail-process" style="opacity: 1;"&gt;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span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class="h5"&gt;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온라인 접수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span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&lt;/ul&gt;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EEF67F-16D4-1610-45BD-7C942829CB28}"/>
              </a:ext>
            </a:extLst>
          </p:cNvPr>
          <p:cNvSpPr/>
          <p:nvPr/>
        </p:nvSpPr>
        <p:spPr>
          <a:xfrm>
            <a:off x="5372754" y="3991273"/>
            <a:ext cx="830681" cy="90209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78F41B-908F-E9A3-618B-AD1E3A11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835" y="2791765"/>
            <a:ext cx="1648359" cy="25088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DEFE02-01A0-0E17-87EA-91BDE4493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2234994"/>
            <a:ext cx="2052638" cy="120219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D30D11-68DF-C052-6171-734F6D034366}"/>
              </a:ext>
            </a:extLst>
          </p:cNvPr>
          <p:cNvSpPr/>
          <p:nvPr/>
        </p:nvSpPr>
        <p:spPr>
          <a:xfrm>
            <a:off x="5476875" y="2609850"/>
            <a:ext cx="235744" cy="10407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ABA809-254E-C017-8F5C-D1FC32F12FBE}"/>
              </a:ext>
            </a:extLst>
          </p:cNvPr>
          <p:cNvSpPr/>
          <p:nvPr/>
        </p:nvSpPr>
        <p:spPr>
          <a:xfrm>
            <a:off x="5193506" y="3134833"/>
            <a:ext cx="235744" cy="10407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556B721-7383-4A45-09B4-CC850378848D}"/>
              </a:ext>
            </a:extLst>
          </p:cNvPr>
          <p:cNvSpPr/>
          <p:nvPr/>
        </p:nvSpPr>
        <p:spPr>
          <a:xfrm>
            <a:off x="6191110" y="3299081"/>
            <a:ext cx="235744" cy="10407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442ED7-C3C5-E0A7-0CB2-C22CA4FBC524}"/>
              </a:ext>
            </a:extLst>
          </p:cNvPr>
          <p:cNvSpPr/>
          <p:nvPr/>
        </p:nvSpPr>
        <p:spPr>
          <a:xfrm>
            <a:off x="6676885" y="2609849"/>
            <a:ext cx="235744" cy="10407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61D3AE0-BAD0-4DCB-83BD-104DC652EE63}"/>
              </a:ext>
            </a:extLst>
          </p:cNvPr>
          <p:cNvSpPr/>
          <p:nvPr/>
        </p:nvSpPr>
        <p:spPr>
          <a:xfrm>
            <a:off x="7755467" y="3351120"/>
            <a:ext cx="1347727" cy="6401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3E1407-6A98-B954-29AD-70314281ED91}"/>
              </a:ext>
            </a:extLst>
          </p:cNvPr>
          <p:cNvSpPr/>
          <p:nvPr/>
        </p:nvSpPr>
        <p:spPr>
          <a:xfrm>
            <a:off x="7967133" y="4310761"/>
            <a:ext cx="1136061" cy="6401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62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91FCA-A844-5B3D-07CE-3A0C63B85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DC372-B9E9-4DE5-69CB-C1E1DD6A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876136B-8560-C7C5-5C46-A3DC5A3248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지원 안내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1EBF4AB-2AF4-9F39-A17B-332F41FFA4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https://www.cjazit.org/support/tune-up/guide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3D094C8-AB8C-3A61-E646-08EA424D6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DEC387F-4499-8F54-6B54-9363F48859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</a:t>
            </a:r>
            <a:r>
              <a:rPr lang="en-US" altLang="ko-KR"/>
              <a:t>(Bullet) </a:t>
            </a:r>
            <a:r>
              <a:rPr lang="ko-KR" altLang="en-US"/>
              <a:t>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속성 값을 </a:t>
            </a:r>
            <a:r>
              <a:rPr lang="ko-KR" altLang="en-US" err="1"/>
              <a:t>빈값</a:t>
            </a:r>
            <a:r>
              <a:rPr lang="ko-KR" altLang="en-US"/>
              <a:t> </a:t>
            </a:r>
            <a:r>
              <a:rPr lang="en-US" altLang="ko-KR"/>
              <a:t>(alt=“”)</a:t>
            </a:r>
            <a:r>
              <a:rPr lang="ko-KR" altLang="en-US"/>
              <a:t>으로 제공하지 않는 경우 또는 불필요한 대체 텍스트를 제공한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9A88EECC-0636-1F83-3AB8-9BD409AE8B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A2D538BD-5B82-5656-DF1D-AF3A49AAA5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928121"/>
          </a:xfrm>
        </p:spPr>
        <p:txBody>
          <a:bodyPr/>
          <a:lstStyle/>
          <a:p>
            <a:r>
              <a:rPr lang="ko-KR" altLang="en-US"/>
              <a:t>장식 등 심미적 효과를 위한 이미지에는 대체 텍스트를 생략하고 공백 문자를 제공해야 함</a:t>
            </a:r>
            <a:endParaRPr lang="en-US" altLang="ko-KR"/>
          </a:p>
          <a:p>
            <a:r>
              <a:rPr lang="ko-KR" altLang="en-US"/>
              <a:t>동일 오류 페이지</a:t>
            </a:r>
            <a:r>
              <a:rPr lang="en-US" altLang="ko-KR"/>
              <a:t>:</a:t>
            </a:r>
          </a:p>
          <a:p>
            <a:pPr lvl="1"/>
            <a:r>
              <a:rPr lang="en-US" altLang="ko-KR"/>
              <a:t>4.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역대 수상자 </a:t>
            </a:r>
            <a:r>
              <a:rPr lang="en-US" altLang="ko-KR"/>
              <a:t>&gt; </a:t>
            </a:r>
            <a:r>
              <a:rPr lang="ko-KR" altLang="en-US"/>
              <a:t>목록 </a:t>
            </a:r>
            <a:endParaRPr lang="en-US" alt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6DD274-BD5F-1DDC-BFC1-1F2A863CDD78}"/>
              </a:ext>
            </a:extLst>
          </p:cNvPr>
          <p:cNvGrpSpPr/>
          <p:nvPr/>
        </p:nvGrpSpPr>
        <p:grpSpPr>
          <a:xfrm>
            <a:off x="631825" y="3623696"/>
            <a:ext cx="4104304" cy="692718"/>
            <a:chOff x="633404" y="2845589"/>
            <a:chExt cx="4104304" cy="6927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EABABF-5C15-89B7-F87C-2A097F725A20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55C8A0D-6B4F-2052-4144-2EB9D22AA219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pt-BR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&lt;svg xmlns="http://www.w3.org/2000/svg" data-name="Layer 1" viewBox="0 0 247 247"&gt;</a:t>
              </a:r>
              <a:r>
                <a:rPr lang="pt-BR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...&lt;/svg&gt;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C0F8CD-420E-BB99-94A8-D65155B4BFA0}"/>
              </a:ext>
            </a:extLst>
          </p:cNvPr>
          <p:cNvGrpSpPr/>
          <p:nvPr/>
        </p:nvGrpSpPr>
        <p:grpSpPr>
          <a:xfrm>
            <a:off x="630246" y="4941581"/>
            <a:ext cx="4104304" cy="692718"/>
            <a:chOff x="631825" y="4319397"/>
            <a:chExt cx="4104304" cy="6927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3F53F8-4036-7917-FCD7-2DDADB7E32E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CA14DF-3B9A-620D-B083-F452BDCB4C60}"/>
                </a:ext>
              </a:extLst>
            </p:cNvPr>
            <p:cNvSpPr/>
            <p:nvPr/>
          </p:nvSpPr>
          <p:spPr>
            <a:xfrm>
              <a:off x="631825" y="4530600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pt-BR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&lt;svg xmlns="http://www.w3.org/2000/svg" data-name="Layer 1" viewBox="0 0 247 247" </a:t>
              </a:r>
              <a:r>
                <a:rPr lang="pt-BR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pt-BR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&gt;...&lt;/svg&gt;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9C320EF-9D22-DDE1-2BA6-8F0B5D31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640" y="2076000"/>
            <a:ext cx="3915796" cy="14373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2617A6-9451-252A-D7DE-5AE420D98256}"/>
              </a:ext>
            </a:extLst>
          </p:cNvPr>
          <p:cNvSpPr/>
          <p:nvPr/>
        </p:nvSpPr>
        <p:spPr>
          <a:xfrm>
            <a:off x="8646228" y="2956107"/>
            <a:ext cx="469197" cy="47289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47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8469E-AADC-F134-028A-633638E27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B5309-9814-8AF0-0F7B-1F88571F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957E9E5-EFB2-7D61-91C1-EAFC9CF15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지원 안내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E76AE21-6BA6-FC8A-0465-7F22F8B9F1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https://www.cjazit.org/support/tune-up/guide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0858515-50B5-E6E2-E3DD-0EDE1F22F6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3.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BBCEE9B-AE5B-1ACA-D9D4-FF2455535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표의 제목과 요약정보가 불충분하거나 적절하게 제공되지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979CC67B-88ED-AD8C-4825-1A16DE048A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9277050-51ED-F866-4BBA-25AEE8BEA4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127406"/>
          </a:xfrm>
        </p:spPr>
        <p:txBody>
          <a:bodyPr/>
          <a:lstStyle/>
          <a:p>
            <a:r>
              <a:rPr lang="ko-KR" altLang="en-US"/>
              <a:t>해당 요소는 콘텐츠의 시각적 배치를 위한 용도의 표이기 때문에</a:t>
            </a:r>
            <a:r>
              <a:rPr lang="en-US" altLang="ko-KR"/>
              <a:t> &lt;</a:t>
            </a:r>
            <a:r>
              <a:rPr lang="en-US" altLang="ko-KR" err="1"/>
              <a:t>th</a:t>
            </a:r>
            <a:r>
              <a:rPr lang="en-US" altLang="ko-KR"/>
              <a:t>&gt; , &lt;caption&gt; </a:t>
            </a:r>
            <a:r>
              <a:rPr lang="ko-KR" altLang="en-US"/>
              <a:t>을 제거하여 스크린 리더가 표로 인식하지 않도록 해야 함</a:t>
            </a:r>
            <a:endParaRPr lang="en-US" altLang="ko-KR"/>
          </a:p>
          <a:p>
            <a:r>
              <a:rPr lang="ko-KR" altLang="en-US"/>
              <a:t>동일 오류 페이지</a:t>
            </a:r>
            <a:r>
              <a:rPr lang="en-US" altLang="ko-KR"/>
              <a:t>:</a:t>
            </a:r>
          </a:p>
          <a:p>
            <a:pPr lvl="1"/>
            <a:r>
              <a:rPr lang="en-US" altLang="ko-KR"/>
              <a:t>5.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역대 수상자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  <a:p>
            <a:pPr lvl="1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A9D752-4856-78FA-76DA-7160C005EA77}"/>
              </a:ext>
            </a:extLst>
          </p:cNvPr>
          <p:cNvGrpSpPr/>
          <p:nvPr/>
        </p:nvGrpSpPr>
        <p:grpSpPr>
          <a:xfrm>
            <a:off x="631825" y="2976884"/>
            <a:ext cx="4104304" cy="1776091"/>
            <a:chOff x="633404" y="2845589"/>
            <a:chExt cx="4104304" cy="17760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FF77A7-E127-0F96-43F9-B800BA648CCE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0DF530C-36BA-2EAE-E6C2-7F6FA2ADE5DB}"/>
                </a:ext>
              </a:extLst>
            </p:cNvPr>
            <p:cNvSpPr/>
            <p:nvPr/>
          </p:nvSpPr>
          <p:spPr>
            <a:xfrm>
              <a:off x="633404" y="3056792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&lt;table&gt;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&lt;caption class="a11y"&gt;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참가자격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공통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&lt;/caption&gt;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tbody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&lt;tr&gt;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	&lt;span class="h"&gt;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공통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&lt;/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    &lt;td&gt;...&lt;/td&gt;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&lt;/tr&gt;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tbody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&gt;&lt;/table&gt;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DE72A0-C7FF-154F-CC4C-96A8ED0EA9F7}"/>
              </a:ext>
            </a:extLst>
          </p:cNvPr>
          <p:cNvGrpSpPr/>
          <p:nvPr/>
        </p:nvGrpSpPr>
        <p:grpSpPr>
          <a:xfrm>
            <a:off x="630246" y="4806661"/>
            <a:ext cx="4104304" cy="1776091"/>
            <a:chOff x="631825" y="4319397"/>
            <a:chExt cx="4104304" cy="17760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09AFD-011A-0AF7-5AB5-3ACB11850E3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86AF499-7D58-C6A2-EB57-805F85610363}"/>
                </a:ext>
              </a:extLst>
            </p:cNvPr>
            <p:cNvSpPr/>
            <p:nvPr/>
          </p:nvSpPr>
          <p:spPr>
            <a:xfrm>
              <a:off x="631825" y="4530600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&lt;table&gt;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accent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&lt;caption class="a11y"&gt;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참가자격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공통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&lt;/caption&gt;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tbody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&lt;tr&gt;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	&lt;span class="h"&gt;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공통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&lt;/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    &lt;td&gt;...&lt;/td&gt;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&lt;/tr&gt;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tbody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&gt;&lt;/table&gt;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6BC841A-EDF9-EE73-F122-E8DD6708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203" y="2068153"/>
            <a:ext cx="3697494" cy="11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9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592AD-6E7F-2016-794F-2132ED1C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F6276-F751-D442-9CC9-3D256BC6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F6E1E69-2DD8-19F7-6AF1-FFCE5F607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2329DDA-6A16-F5E9-C3D4-FC2C673304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CCD0899-479D-4304-337D-E72932140D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194D62C-DCBE-8C44-9D8D-BB32983E33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 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 </a:t>
            </a:r>
            <a:r>
              <a:rPr lang="ko-KR" altLang="en-US"/>
              <a:t>속성은 선언되었으나</a:t>
            </a:r>
            <a:r>
              <a:rPr lang="en-US" altLang="ko-KR"/>
              <a:t>, </a:t>
            </a:r>
            <a:r>
              <a:rPr lang="ko-KR" altLang="en-US"/>
              <a:t>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경우와 오타로 표기되어 의미가 변경된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166E9A33-95C8-D99B-36E9-1364DFA295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818E905B-3203-A0C3-E786-FB8D3CA0BF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729220"/>
          </a:xfrm>
        </p:spPr>
        <p:txBody>
          <a:bodyPr/>
          <a:lstStyle/>
          <a:p>
            <a:r>
              <a:rPr lang="ko-KR" altLang="en-US"/>
              <a:t>현재 링크 내 텍스트</a:t>
            </a:r>
            <a:r>
              <a:rPr lang="en-US" altLang="ko-KR"/>
              <a:t>(</a:t>
            </a:r>
            <a:r>
              <a:rPr lang="en-US" altLang="ko-KR" err="1"/>
              <a:t>innerText</a:t>
            </a:r>
            <a:r>
              <a:rPr lang="en-US" altLang="ko-KR"/>
              <a:t>)</a:t>
            </a:r>
            <a:r>
              <a:rPr lang="ko-KR" altLang="en-US"/>
              <a:t>로 링크의 목적지 정보가 제공되고 있으므로 이미지 대체 텍스트는 빈 값으로 제공해야 함</a:t>
            </a:r>
          </a:p>
          <a:p>
            <a:r>
              <a:rPr lang="en-US" altLang="ko-KR" b="1">
                <a:highlight>
                  <a:srgbClr val="FFFF00"/>
                </a:highlight>
              </a:rPr>
              <a:t>MUSIC, MUSICAL PLAY, MOVIE </a:t>
            </a:r>
            <a:r>
              <a:rPr lang="ko-KR" altLang="en-US" b="1">
                <a:highlight>
                  <a:srgbClr val="FFFF00"/>
                </a:highlight>
              </a:rPr>
              <a:t>섹션 동일 유형 다수 확인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CCF807-04A9-152B-FB34-DE0524F2D707}"/>
              </a:ext>
            </a:extLst>
          </p:cNvPr>
          <p:cNvGrpSpPr/>
          <p:nvPr/>
        </p:nvGrpSpPr>
        <p:grpSpPr>
          <a:xfrm>
            <a:off x="631825" y="2949975"/>
            <a:ext cx="4104304" cy="1911513"/>
            <a:chOff x="633404" y="2845589"/>
            <a:chExt cx="4104304" cy="19115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C37A2C-4534-29AB-56D9-ED74A573D139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0F62E52-3D3B-4218-FE06-E85041E9066A}"/>
                </a:ext>
              </a:extLst>
            </p:cNvPr>
            <p:cNvSpPr/>
            <p:nvPr/>
          </p:nvSpPr>
          <p:spPr>
            <a:xfrm>
              <a:off x="633404" y="3056792"/>
              <a:ext cx="4104000" cy="170031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="/support/tune-up/guide" class="card-a has-tilt-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class="tilt-wrap thumb"&gt;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튠업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26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기 공모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class="pad"&gt;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&lt;p class="p"&gt;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튠업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26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기 공모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arr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-text"&gt;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지원하기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2DAD811-B11B-37C1-88B9-F4247474912D}"/>
              </a:ext>
            </a:extLst>
          </p:cNvPr>
          <p:cNvGrpSpPr/>
          <p:nvPr/>
        </p:nvGrpSpPr>
        <p:grpSpPr>
          <a:xfrm>
            <a:off x="630246" y="5120986"/>
            <a:ext cx="4104304" cy="1369826"/>
            <a:chOff x="631825" y="4319397"/>
            <a:chExt cx="4104304" cy="13698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BE1359-2ECC-834A-2528-DEF218664AFF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21B1D18-1B29-FFB6-A064-F842406F9317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="/support/tune-up/guide" class="card-a has-tilt-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class="tilt-wrap thumb"&gt;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alt="</a:t>
              </a:r>
              <a:r>
                <a:rPr lang="ko-KR" altLang="en-US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튠업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26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기 공모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DC2DE1B-76C5-BEB1-B532-DD82C360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792" y="2269651"/>
            <a:ext cx="2253655" cy="30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11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F059-D26A-F1DC-DBE4-43D6E8DF4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F5BB7-0048-81D5-15A1-92286911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350A9F5-8977-7505-421D-B0070AC721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지원 안내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FF66F51-D2F8-72CC-36D9-77F8A60C29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https://www.cjazit.org/support/tune-up/guide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41D710C-FC49-A8D9-4CA7-032D7980DE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3.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DC91144-BCF6-C70D-2430-CEA0B90A3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표의 제목과 요약정보가 불충분하거나 적절하게 제공되지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6E5DCCB-B8EA-9483-E44B-2B8037DD24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0F042EB-1916-E7FE-D5B8-D869828288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467802"/>
          </a:xfrm>
        </p:spPr>
        <p:txBody>
          <a:bodyPr/>
          <a:lstStyle/>
          <a:p>
            <a:r>
              <a:rPr lang="ko-KR" altLang="en-US"/>
              <a:t>표의 실제 데이터 정보와 일치하는 내용을 </a:t>
            </a:r>
            <a:r>
              <a:rPr lang="en-US" altLang="ko-KR"/>
              <a:t>&lt;caption&gt;</a:t>
            </a:r>
            <a:r>
              <a:rPr lang="ko-KR" altLang="en-US"/>
              <a:t>으로 제공하고</a:t>
            </a:r>
            <a:r>
              <a:rPr lang="en-US" altLang="ko-KR"/>
              <a:t>, </a:t>
            </a:r>
            <a:r>
              <a:rPr lang="ko-KR" altLang="en-US"/>
              <a:t>불필요한 정보를 삭제하여 개선해야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E1ACF28-604B-790E-F578-90D32F672E19}"/>
              </a:ext>
            </a:extLst>
          </p:cNvPr>
          <p:cNvGrpSpPr/>
          <p:nvPr/>
        </p:nvGrpSpPr>
        <p:grpSpPr>
          <a:xfrm>
            <a:off x="631825" y="3345931"/>
            <a:ext cx="4104304" cy="963561"/>
            <a:chOff x="633404" y="2845589"/>
            <a:chExt cx="4104304" cy="9635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94FFEB-B64C-802A-92E8-9DA84BD2C38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F4DB29-3B6A-1D10-6937-EE71CF18AE5B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&lt;table class="table"&gt;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&lt;caption class="a11y"&gt;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지원방법 및 필수 제출사항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주의사항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문의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연락처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&lt;/caption&gt;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&lt;/table&gt;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E98D68-8A24-53F4-F86D-BC270A743C2A}"/>
              </a:ext>
            </a:extLst>
          </p:cNvPr>
          <p:cNvGrpSpPr/>
          <p:nvPr/>
        </p:nvGrpSpPr>
        <p:grpSpPr>
          <a:xfrm>
            <a:off x="630246" y="4806661"/>
            <a:ext cx="4104304" cy="963561"/>
            <a:chOff x="631825" y="4319397"/>
            <a:chExt cx="4104304" cy="96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080F72-9755-2E65-5DC0-2FA87BF9EE7A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B5D13E1-D980-4920-4FD3-7885699D61B4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&lt;table class="table"&gt;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&lt;caption class="a11y"&gt;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지원방법 및 필수 제출사항 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주의사항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문의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/ 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연락처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&lt;/caption&gt;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&lt;/table&gt;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90664EE-A9A3-770C-E66A-890F85107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923" y="2275694"/>
            <a:ext cx="3511229" cy="35246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F84800-ADE4-BBA5-908B-1E1848D5BDA1}"/>
              </a:ext>
            </a:extLst>
          </p:cNvPr>
          <p:cNvSpPr/>
          <p:nvPr/>
        </p:nvSpPr>
        <p:spPr>
          <a:xfrm>
            <a:off x="5396753" y="2614412"/>
            <a:ext cx="3580399" cy="324046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8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60CFC-BA21-AEB0-E9C9-ED10339D4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10C2-32B3-DC4F-36E2-F48623E6C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64635F7-32C4-90CF-C915-783C6360B3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지원 안내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BAE87E-6387-8A2D-9CC4-1F6DAE20AD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https://www.cjazit.org/support/tune-up/guide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E090D3F2-5417-CDA3-E896-5E0D35333B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557" y="1197526"/>
            <a:ext cx="8223444" cy="194400"/>
          </a:xfrm>
        </p:spPr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선형구조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F6E860-12B1-E567-B931-94B66B6366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구조를 논리적으로 제공하지 않아 주종 관계를 이해할 수 없는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83A6018C-0B4B-57C4-55CB-DD8E93A1B7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F94D064-CFC5-20CA-F558-018009D818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93560"/>
          </a:xfrm>
        </p:spPr>
        <p:txBody>
          <a:bodyPr/>
          <a:lstStyle/>
          <a:p>
            <a:r>
              <a:rPr lang="ko-KR" altLang="en-US"/>
              <a:t>해당 요소는 계층 구조가 존재하는 콘텐츠임에도 일반 텍스트로 계층 구조처럼 보이게 마크업 하여 스크린 리더 사용자는 계층 구조를 파악할 수 없음</a:t>
            </a:r>
            <a:endParaRPr lang="en-US" altLang="ko-KR"/>
          </a:p>
          <a:p>
            <a:r>
              <a:rPr lang="ko-KR" altLang="en-US"/>
              <a:t>계층 구조를 표현할 수 있는 마크업으로 수정 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5E5DFF-0109-6F75-4442-36D555524104}"/>
              </a:ext>
            </a:extLst>
          </p:cNvPr>
          <p:cNvGrpSpPr/>
          <p:nvPr/>
        </p:nvGrpSpPr>
        <p:grpSpPr>
          <a:xfrm>
            <a:off x="631825" y="3228105"/>
            <a:ext cx="4104304" cy="1234405"/>
            <a:chOff x="633404" y="2845589"/>
            <a:chExt cx="4104304" cy="12344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66E54A-C845-2C00-94BF-1F1117934BE5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B55CDFD-60D1-559D-F4DE-FF2A88BBD39C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성장 단계별 공연 지원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br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&gt; -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단독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기획공연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기획비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지원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@CJ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아지트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광흥창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br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&gt; -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중형 단독 공연 제작 지원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(500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석 이상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지원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대관비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최대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회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) 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br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&gt; -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대형 공연 제작 지원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(2,000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석 이상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지원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대관비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, 1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회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)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95E13F-33B4-CC6C-AB5F-02364B415933}"/>
              </a:ext>
            </a:extLst>
          </p:cNvPr>
          <p:cNvGrpSpPr/>
          <p:nvPr/>
        </p:nvGrpSpPr>
        <p:grpSpPr>
          <a:xfrm>
            <a:off x="630246" y="4734271"/>
            <a:ext cx="4104304" cy="1640670"/>
            <a:chOff x="631825" y="4319397"/>
            <a:chExt cx="4104304" cy="16406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C46577-0F6B-456A-B4F5-3ED5AA736F2F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583B57B-C247-DBE8-D63F-A071B17EB766}"/>
                </a:ext>
              </a:extLst>
            </p:cNvPr>
            <p:cNvSpPr/>
            <p:nvPr/>
          </p:nvSpPr>
          <p:spPr>
            <a:xfrm>
              <a:off x="631825" y="4530600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성장 단계별 공연 지원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&lt;ul&gt;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단독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기획공연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기획비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지원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@CJ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아지트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광흥창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중형 단독 공연 제작 지원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(500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석 이상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지원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대관비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최대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회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&lt;li&gt;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대형 공연 제작 지원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(2,000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석 이상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지원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대관비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회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)&lt;/li&gt;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&lt;/ul&gt;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EEAA1BE-3FF1-FD4B-0023-4BD2D541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332" y="2112062"/>
            <a:ext cx="3750411" cy="26338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084C7B-D6EE-E585-102C-5DE0D2F85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442" y="4852963"/>
            <a:ext cx="3306659" cy="12911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A4CF01-1110-7A27-8725-50C83CD1C52E}"/>
              </a:ext>
            </a:extLst>
          </p:cNvPr>
          <p:cNvSpPr/>
          <p:nvPr/>
        </p:nvSpPr>
        <p:spPr>
          <a:xfrm>
            <a:off x="5518281" y="2532287"/>
            <a:ext cx="2812961" cy="48819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0BBA41-63BE-A777-4F90-BB151038522B}"/>
              </a:ext>
            </a:extLst>
          </p:cNvPr>
          <p:cNvSpPr/>
          <p:nvPr/>
        </p:nvSpPr>
        <p:spPr>
          <a:xfrm>
            <a:off x="5519759" y="3421536"/>
            <a:ext cx="3535464" cy="2005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11949C-642C-9C73-418F-96D46C4C29E0}"/>
              </a:ext>
            </a:extLst>
          </p:cNvPr>
          <p:cNvSpPr/>
          <p:nvPr/>
        </p:nvSpPr>
        <p:spPr>
          <a:xfrm>
            <a:off x="5521239" y="3795880"/>
            <a:ext cx="1851111" cy="2005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A3E6EB-3B71-E915-9749-E22ABAAB8D9D}"/>
              </a:ext>
            </a:extLst>
          </p:cNvPr>
          <p:cNvSpPr/>
          <p:nvPr/>
        </p:nvSpPr>
        <p:spPr>
          <a:xfrm>
            <a:off x="5762539" y="5415130"/>
            <a:ext cx="3032211" cy="6872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621095-3273-3DF3-DA61-2CA4F8C81C83}"/>
              </a:ext>
            </a:extLst>
          </p:cNvPr>
          <p:cNvSpPr/>
          <p:nvPr/>
        </p:nvSpPr>
        <p:spPr>
          <a:xfrm>
            <a:off x="5762539" y="5007906"/>
            <a:ext cx="3032211" cy="21896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268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D1B04-A06B-0ADA-FB8E-CC1EDCAD7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99ED7-3D1A-ADF1-D26E-5B946080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74ABC71-BE7C-7947-B791-7878B2AB7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지원 안내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BCC84F5-2899-8508-D01A-09F27E8842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https://www.cjazit.org/support/tune-up/guide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EA483D01-0170-F6DC-93B0-1F4790B156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134ECF7-E38D-2955-FB24-48E3D0686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화면에 보이지 않거나 의미 없는 개체에 초점이 이동되는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AA4AE5FC-7DDB-CAC1-2B11-A2616677D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4BC7562-F7EE-621E-B198-B213D84517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159274"/>
          </a:xfrm>
        </p:spPr>
        <p:txBody>
          <a:bodyPr/>
          <a:lstStyle/>
          <a:p>
            <a:r>
              <a:rPr lang="ko-KR" altLang="en-US"/>
              <a:t>목적을 알 수 없는 링크가 존재하여 스크린 리더 사용자의 탐색에 지장을 주고 있음</a:t>
            </a:r>
            <a:endParaRPr lang="en-US" altLang="ko-KR"/>
          </a:p>
          <a:p>
            <a:r>
              <a:rPr lang="ko-KR" altLang="en-US"/>
              <a:t>이메일 문의 링크는 이미 제공하고 있으므로 기획 의도를 확인하여 필요 없는 요소일 경우 초점이 진입하지 않도록 링크를 삭제해야 함</a:t>
            </a:r>
            <a:endParaRPr lang="en-US" altLang="ko-KR"/>
          </a:p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5EFDEE1-9D61-E223-F32D-DA0663D548E0}"/>
              </a:ext>
            </a:extLst>
          </p:cNvPr>
          <p:cNvGrpSpPr/>
          <p:nvPr/>
        </p:nvGrpSpPr>
        <p:grpSpPr>
          <a:xfrm>
            <a:off x="631825" y="3997725"/>
            <a:ext cx="4104304" cy="557296"/>
            <a:chOff x="633404" y="2845589"/>
            <a:chExt cx="4104304" cy="557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413514-9792-6AFC-BA68-51FF7091D7E2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37EB3BB-F990-5239-1751-BF5B46506EA6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="mailto:music@cjazit.org" class="link"&gt;&lt;/a&gt;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397B5B-49E8-1FF1-C39D-1310A6A9901A}"/>
              </a:ext>
            </a:extLst>
          </p:cNvPr>
          <p:cNvGrpSpPr/>
          <p:nvPr/>
        </p:nvGrpSpPr>
        <p:grpSpPr>
          <a:xfrm>
            <a:off x="630246" y="5092411"/>
            <a:ext cx="4104304" cy="557296"/>
            <a:chOff x="631825" y="4319397"/>
            <a:chExt cx="4104304" cy="5572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9A3840-579B-9722-7BB1-7B724DCD8035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0536D3-0F8E-D8E0-E812-BFF43ED329CC}"/>
                </a:ext>
              </a:extLst>
            </p:cNvPr>
            <p:cNvSpPr/>
            <p:nvPr/>
          </p:nvSpPr>
          <p:spPr>
            <a:xfrm>
              <a:off x="631825" y="4530600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="mailto:music@cjazit.org" class="link"&gt;&lt;/a&gt;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8032C24-EFC5-64EE-340F-D81C66B0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47" y="3305884"/>
            <a:ext cx="4141905" cy="6755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602CF2-D87E-CA26-E8F2-3E00F1B49B8C}"/>
              </a:ext>
            </a:extLst>
          </p:cNvPr>
          <p:cNvSpPr/>
          <p:nvPr/>
        </p:nvSpPr>
        <p:spPr>
          <a:xfrm>
            <a:off x="5928510" y="3657904"/>
            <a:ext cx="110105" cy="1062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792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4F27F-7E11-C5EE-C82C-2D0481B52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D7C13-E2D2-F76E-BD26-817A5F98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21032F7-1BD0-5D4D-5501-94C14B8EB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지원 안내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6A61719-15B7-0540-AFC2-077D880FB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https://www.cjazit.org/support/tune-up/guide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D429FF88-D410-A934-572D-B3330E9F98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2561542-5841-8749-C23C-705217EDC2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화면에 보이지 않거나 의미 없는 개체에 초점이 이동되는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7D710EA-64CD-B2DD-AD02-74E3F863D0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8FCA49CB-33D7-3158-B1B9-342D8BC595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467802"/>
          </a:xfrm>
        </p:spPr>
        <p:txBody>
          <a:bodyPr/>
          <a:lstStyle/>
          <a:p>
            <a:r>
              <a:rPr lang="ko-KR" altLang="en-US"/>
              <a:t>콘텐츠 구분을 위해 사용된 </a:t>
            </a:r>
            <a:r>
              <a:rPr lang="en-US" altLang="ko-KR"/>
              <a:t>&lt;hr&gt;</a:t>
            </a:r>
            <a:r>
              <a:rPr lang="ko-KR" altLang="en-US"/>
              <a:t>에 스크린 리더가 접근하여 읽어 주므로</a:t>
            </a:r>
            <a:r>
              <a:rPr lang="en-US" altLang="ko-KR"/>
              <a:t>, </a:t>
            </a:r>
            <a:r>
              <a:rPr lang="ko-KR" altLang="en-US"/>
              <a:t>불필요한 접근을 막기 위해 </a:t>
            </a:r>
            <a:r>
              <a:rPr lang="en-US" altLang="ko-KR"/>
              <a:t>aria-hidden="true"</a:t>
            </a:r>
            <a:r>
              <a:rPr lang="ko-KR" altLang="en-US"/>
              <a:t>를 적용해야 함</a:t>
            </a:r>
            <a:endParaRPr lang="en-US" alt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1F9272-B4F5-FBDC-D265-E7D6773BA0BA}"/>
              </a:ext>
            </a:extLst>
          </p:cNvPr>
          <p:cNvGrpSpPr/>
          <p:nvPr/>
        </p:nvGrpSpPr>
        <p:grpSpPr>
          <a:xfrm>
            <a:off x="631825" y="3997725"/>
            <a:ext cx="4104304" cy="557296"/>
            <a:chOff x="633404" y="2845589"/>
            <a:chExt cx="4104304" cy="557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121372-77B7-7CE1-EAFB-8D549639A97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6E8346-6F58-1D2B-64F5-DE135CD8BF2D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class="separation"&gt;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F8AA3C-52B7-C0C0-5B80-190ACE9C88AC}"/>
              </a:ext>
            </a:extLst>
          </p:cNvPr>
          <p:cNvGrpSpPr/>
          <p:nvPr/>
        </p:nvGrpSpPr>
        <p:grpSpPr>
          <a:xfrm>
            <a:off x="630246" y="5092411"/>
            <a:ext cx="4104304" cy="557296"/>
            <a:chOff x="631825" y="4319397"/>
            <a:chExt cx="4104304" cy="5572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D10C-367B-46AB-B740-451B5787357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6A273A-0E7A-C265-CBFE-2EDF580B7CD6}"/>
                </a:ext>
              </a:extLst>
            </p:cNvPr>
            <p:cNvSpPr/>
            <p:nvPr/>
          </p:nvSpPr>
          <p:spPr>
            <a:xfrm>
              <a:off x="631825" y="4530600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&lt;hr class="separation"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2F6BF06-7CAE-E190-A93D-A53B2DA8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1" y="3263573"/>
            <a:ext cx="4104000" cy="92229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FFE5B1-1776-3944-FD5A-1A720154877B}"/>
              </a:ext>
            </a:extLst>
          </p:cNvPr>
          <p:cNvSpPr/>
          <p:nvPr/>
        </p:nvSpPr>
        <p:spPr>
          <a:xfrm>
            <a:off x="5276850" y="3533775"/>
            <a:ext cx="3997021" cy="2476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3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197D1-AF64-F055-E97F-B3411956A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9B968-3BCA-EBC1-BDC8-EBF32C37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F016DE9-E68D-924D-C570-F766946CD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지원 안내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F9ED940-C510-588F-AD82-CAB30C6722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https://www.cjazit.org/support/tune-up/guide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1D324E9E-868E-2C41-7D0F-5279CAC317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B6F7067-896C-E09A-D09F-47A4BD1917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 블록에 제목을 적절하게 제공하지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92A6F800-D3B5-F88F-2C68-E3A26F1536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하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4AF00F85-8904-5643-AA7E-9270FDCD00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626628"/>
          </a:xfrm>
        </p:spPr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참가자격</a:t>
            </a:r>
            <a:r>
              <a:rPr lang="en-US" altLang="ko-KR"/>
              <a:t>'</a:t>
            </a:r>
            <a:r>
              <a:rPr lang="ko-KR" altLang="en-US"/>
              <a:t>과 </a:t>
            </a:r>
            <a:r>
              <a:rPr lang="en-US" altLang="ko-KR"/>
              <a:t>'</a:t>
            </a:r>
            <a:r>
              <a:rPr lang="ko-KR" altLang="en-US"/>
              <a:t>지원방법 및 필수 제출사항</a:t>
            </a:r>
            <a:r>
              <a:rPr lang="en-US" altLang="ko-KR"/>
              <a:t>'</a:t>
            </a:r>
            <a:r>
              <a:rPr lang="ko-KR" altLang="en-US"/>
              <a:t>은 동등한 수준의 헤딩임에도 각각 다른 수준의 헤딩 태그로 마크업 되어 있어 동일한 수준의 헤딩 태그로 마크업 변경 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AC3D56-B9A6-6FCD-BE18-6B29D5145474}"/>
              </a:ext>
            </a:extLst>
          </p:cNvPr>
          <p:cNvGrpSpPr/>
          <p:nvPr/>
        </p:nvGrpSpPr>
        <p:grpSpPr>
          <a:xfrm>
            <a:off x="631825" y="3330975"/>
            <a:ext cx="4104304" cy="962728"/>
            <a:chOff x="633404" y="2845589"/>
            <a:chExt cx="4104304" cy="9627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656142-3509-00A2-618A-1E5129392F4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5C4E67D-2363-8C5E-E20A-7BBBD80F86DD}"/>
                </a:ext>
              </a:extLst>
            </p:cNvPr>
            <p:cNvSpPr/>
            <p:nvPr/>
          </p:nvSpPr>
          <p:spPr>
            <a:xfrm>
              <a:off x="633404" y="3056792"/>
              <a:ext cx="4104000" cy="75152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&lt;h3 class="guide-section-h"&gt;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참가자격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&lt;/h3&gt;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h4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class="guide-section-h"&gt;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지원방법 및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class="for-small"&gt;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필수 제출사항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h4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987C86-64D5-BEF9-6C12-E9DB69ED8081}"/>
              </a:ext>
            </a:extLst>
          </p:cNvPr>
          <p:cNvGrpSpPr/>
          <p:nvPr/>
        </p:nvGrpSpPr>
        <p:grpSpPr>
          <a:xfrm>
            <a:off x="630246" y="4997161"/>
            <a:ext cx="4104304" cy="962728"/>
            <a:chOff x="631825" y="4319397"/>
            <a:chExt cx="4104304" cy="9627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529A1C-A7B5-7882-C879-F46A1495AC4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907749F-2854-BABE-4ED8-693534792C8F}"/>
                </a:ext>
              </a:extLst>
            </p:cNvPr>
            <p:cNvSpPr/>
            <p:nvPr/>
          </p:nvSpPr>
          <p:spPr>
            <a:xfrm>
              <a:off x="631825" y="4530600"/>
              <a:ext cx="4104000" cy="75152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&lt;h3 class="guide-section-h"&gt;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참가자격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&lt;/h3&gt;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h3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class="guide-section-h"&gt;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지원방법 및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class="for-small"&gt;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필수 제출사항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h3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EDF2770-E70B-A2AD-8DB8-72F5E0E9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179" y="2066659"/>
            <a:ext cx="3218719" cy="2247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8EA0200-6D00-0932-5B06-A9660AEB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55" y="4584481"/>
            <a:ext cx="2022965" cy="4258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261895-E811-2F1B-8D24-01904E35DFE6}"/>
              </a:ext>
            </a:extLst>
          </p:cNvPr>
          <p:cNvSpPr/>
          <p:nvPr/>
        </p:nvSpPr>
        <p:spPr>
          <a:xfrm>
            <a:off x="6709158" y="3487509"/>
            <a:ext cx="1062773" cy="19906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395297-86D6-3BB2-5C2F-82FF581265C4}"/>
              </a:ext>
            </a:extLst>
          </p:cNvPr>
          <p:cNvSpPr/>
          <p:nvPr/>
        </p:nvSpPr>
        <p:spPr>
          <a:xfrm>
            <a:off x="7035672" y="2180808"/>
            <a:ext cx="409745" cy="16451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325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3C511-3273-F186-5EBD-9DA613FF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A76625-9C9A-52BE-4C94-8D0D1CA4C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168" y="3258183"/>
            <a:ext cx="2438740" cy="466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595B93-4A52-D686-7C02-F6A9A7E73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642" y="3908191"/>
            <a:ext cx="1371791" cy="4763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F37344-D021-DBDE-A341-A965646B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E6F62B1-D561-04BA-FC1A-B98197D6B0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역대 수상자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503D5AB-40E5-4593-16FE-283FEFEE1E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https://www.cjazit.org/support/tune-up/selection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F398D654-EFED-0DA7-3C20-214AA08C80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2ECCC90-020D-9777-DA9D-F946108CCE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8DD5F3C6-2958-2FF2-F653-0A92B9798D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AB6181E-1318-8782-3E66-5128EADECC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2687128"/>
          </a:xfrm>
        </p:spPr>
        <p:txBody>
          <a:bodyPr/>
          <a:lstStyle/>
          <a:p>
            <a:r>
              <a:rPr lang="ko-KR" altLang="en-US" err="1"/>
              <a:t>페이지네이션의</a:t>
            </a:r>
            <a:r>
              <a:rPr lang="ko-KR" altLang="en-US"/>
              <a:t> 버튼에 제공된 정보가 적절하지 않음</a:t>
            </a:r>
          </a:p>
          <a:p>
            <a:pPr lvl="1"/>
            <a:r>
              <a:rPr lang="ko-KR" altLang="en-US"/>
              <a:t>스크린 리더 사용자가 버튼의 기능 정보를 명확히 파악할 수 있도록 적절한 버튼명을 제공해야 함</a:t>
            </a:r>
            <a:endParaRPr lang="en-US" altLang="ko-KR"/>
          </a:p>
          <a:p>
            <a:pPr lvl="1"/>
            <a:r>
              <a:rPr lang="ko-KR" altLang="en-US"/>
              <a:t>스크린 리더가 </a:t>
            </a:r>
            <a:r>
              <a:rPr lang="en-US" altLang="ko-KR"/>
              <a:t>&lt;a&gt; </a:t>
            </a:r>
            <a:r>
              <a:rPr lang="ko-KR" altLang="en-US"/>
              <a:t>태그를 링크라고 안내하므로 </a:t>
            </a:r>
            <a:r>
              <a:rPr lang="en-US" altLang="ko-KR"/>
              <a:t>'</a:t>
            </a:r>
            <a:r>
              <a:rPr lang="ko-KR" altLang="en-US"/>
              <a:t>이동</a:t>
            </a:r>
            <a:r>
              <a:rPr lang="en-US" altLang="ko-KR"/>
              <a:t>' </a:t>
            </a:r>
            <a:r>
              <a:rPr lang="ko-KR" altLang="en-US"/>
              <a:t>문구는 불필요하여 삭제해야 함</a:t>
            </a:r>
            <a:endParaRPr lang="en-US" altLang="ko-KR"/>
          </a:p>
          <a:p>
            <a:r>
              <a:rPr lang="ko-KR" altLang="en-US"/>
              <a:t>현재 페이지</a:t>
            </a:r>
            <a:r>
              <a:rPr lang="en-US" altLang="ko-KR"/>
              <a:t>, </a:t>
            </a:r>
            <a:r>
              <a:rPr lang="ko-KR" altLang="en-US"/>
              <a:t>사용 불가능한 </a:t>
            </a:r>
            <a:r>
              <a:rPr lang="en-US" altLang="ko-KR"/>
              <a:t>"</a:t>
            </a:r>
            <a:r>
              <a:rPr lang="ko-KR" altLang="en-US"/>
              <a:t>이전</a:t>
            </a:r>
            <a:r>
              <a:rPr lang="en-US" altLang="ko-KR"/>
              <a:t>", "</a:t>
            </a:r>
            <a:r>
              <a:rPr lang="ko-KR" altLang="en-US"/>
              <a:t>다음</a:t>
            </a:r>
            <a:r>
              <a:rPr lang="en-US" altLang="ko-KR"/>
              <a:t>" </a:t>
            </a:r>
            <a:r>
              <a:rPr lang="ko-KR" altLang="en-US"/>
              <a:t>버튼이 </a:t>
            </a:r>
            <a:r>
              <a:rPr lang="en-US" altLang="ko-KR"/>
              <a:t>&lt;span&gt; </a:t>
            </a:r>
            <a:r>
              <a:rPr lang="ko-KR" altLang="en-US"/>
              <a:t>태그로 </a:t>
            </a:r>
            <a:r>
              <a:rPr lang="ko-KR" altLang="en-US" err="1"/>
              <a:t>마크업되어</a:t>
            </a:r>
            <a:r>
              <a:rPr lang="ko-KR" altLang="en-US"/>
              <a:t> 키보드 및 스크린 리더 사용자는 접근할 수 없음</a:t>
            </a:r>
            <a:endParaRPr lang="en-US" altLang="ko-KR"/>
          </a:p>
          <a:p>
            <a:pPr lvl="1"/>
            <a:r>
              <a:rPr lang="en-US" altLang="ko-KR"/>
              <a:t>&lt;a&gt; </a:t>
            </a:r>
            <a:r>
              <a:rPr lang="ko-KR" altLang="en-US"/>
              <a:t>태그로 변경하고</a:t>
            </a:r>
            <a:r>
              <a:rPr lang="en-US" altLang="ko-KR"/>
              <a:t>, </a:t>
            </a:r>
            <a:r>
              <a:rPr lang="en-US" altLang="ko-KR" err="1"/>
              <a:t>href</a:t>
            </a:r>
            <a:r>
              <a:rPr lang="en-US" altLang="ko-KR"/>
              <a:t> </a:t>
            </a:r>
            <a:r>
              <a:rPr lang="ko-KR" altLang="en-US"/>
              <a:t>속성을 함께 제공해야 함</a:t>
            </a:r>
            <a:endParaRPr lang="en-US" altLang="ko-KR"/>
          </a:p>
          <a:p>
            <a:r>
              <a:rPr lang="en-US" altLang="ko-KR"/>
              <a:t>"</a:t>
            </a:r>
            <a:r>
              <a:rPr lang="ko-KR" altLang="en-US"/>
              <a:t>이전</a:t>
            </a:r>
            <a:r>
              <a:rPr lang="en-US" altLang="ko-KR"/>
              <a:t>", "</a:t>
            </a:r>
            <a:r>
              <a:rPr lang="ko-KR" altLang="en-US"/>
              <a:t>다음</a:t>
            </a:r>
            <a:r>
              <a:rPr lang="en-US" altLang="ko-KR"/>
              <a:t>" </a:t>
            </a:r>
            <a:r>
              <a:rPr lang="ko-KR" altLang="en-US"/>
              <a:t>버튼이 사용 불가능한 경우 스크린 리더가 이를 인지할 수 있도록 </a:t>
            </a:r>
            <a:r>
              <a:rPr lang="en-US" altLang="ko-KR"/>
              <a:t>aria-disabled="true" </a:t>
            </a:r>
            <a:r>
              <a:rPr lang="ko-KR" altLang="en-US"/>
              <a:t>속성을 적용해야 함</a:t>
            </a:r>
            <a:endParaRPr lang="en-US" altLang="ko-KR"/>
          </a:p>
          <a:p>
            <a:r>
              <a:rPr lang="ko-KR" altLang="en-US"/>
              <a:t>동일 오류 페이지</a:t>
            </a:r>
            <a:r>
              <a:rPr lang="en-US" altLang="ko-KR"/>
              <a:t>:</a:t>
            </a:r>
          </a:p>
          <a:p>
            <a:pPr lvl="1"/>
            <a:r>
              <a:rPr lang="en-US" altLang="ko-KR"/>
              <a:t>6.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  <a:p>
            <a:pPr lvl="1"/>
            <a:r>
              <a:rPr lang="en-US" altLang="ko-KR"/>
              <a:t>9. </a:t>
            </a:r>
            <a:r>
              <a:rPr lang="ko-KR" altLang="en-US"/>
              <a:t>재단 소개 </a:t>
            </a:r>
            <a:r>
              <a:rPr lang="en-US" altLang="ko-KR"/>
              <a:t>&gt; </a:t>
            </a: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전체 </a:t>
            </a:r>
            <a:r>
              <a:rPr lang="en-US" altLang="ko-KR"/>
              <a:t>&gt; </a:t>
            </a:r>
            <a:r>
              <a:rPr lang="ko-KR" altLang="en-US"/>
              <a:t>목록</a:t>
            </a:r>
            <a:endParaRPr lang="en-US" altLang="ko-KR"/>
          </a:p>
          <a:p>
            <a:pPr lvl="1"/>
            <a:r>
              <a:rPr lang="en-US" altLang="ko-KR"/>
              <a:t>14. </a:t>
            </a:r>
            <a:r>
              <a:rPr lang="ko-KR" altLang="en-US"/>
              <a:t>검색 결과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C0FA89-C4A0-DE88-5AAA-701B9D70A8B1}"/>
              </a:ext>
            </a:extLst>
          </p:cNvPr>
          <p:cNvSpPr/>
          <p:nvPr/>
        </p:nvSpPr>
        <p:spPr>
          <a:xfrm>
            <a:off x="6088505" y="3324094"/>
            <a:ext cx="312295" cy="30103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93C34E-5634-7784-90E8-68A81CCE4CCB}"/>
              </a:ext>
            </a:extLst>
          </p:cNvPr>
          <p:cNvSpPr/>
          <p:nvPr/>
        </p:nvSpPr>
        <p:spPr>
          <a:xfrm>
            <a:off x="6730738" y="3330330"/>
            <a:ext cx="1585275" cy="2948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54C6C5-2052-8BD6-C182-C766CB4ABE11}"/>
              </a:ext>
            </a:extLst>
          </p:cNvPr>
          <p:cNvSpPr/>
          <p:nvPr/>
        </p:nvSpPr>
        <p:spPr>
          <a:xfrm>
            <a:off x="6592154" y="3989593"/>
            <a:ext cx="312295" cy="29514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4CBFA3-DDD2-EE93-09C8-8D19DB5EF20B}"/>
              </a:ext>
            </a:extLst>
          </p:cNvPr>
          <p:cNvSpPr/>
          <p:nvPr/>
        </p:nvSpPr>
        <p:spPr>
          <a:xfrm>
            <a:off x="7221539" y="3989592"/>
            <a:ext cx="642554" cy="29514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90F235-3D98-FB9A-C93B-585F18D2473B}"/>
              </a:ext>
            </a:extLst>
          </p:cNvPr>
          <p:cNvGrpSpPr/>
          <p:nvPr/>
        </p:nvGrpSpPr>
        <p:grpSpPr>
          <a:xfrm>
            <a:off x="632796" y="4710138"/>
            <a:ext cx="4104304" cy="1640670"/>
            <a:chOff x="633404" y="2845589"/>
            <a:chExt cx="4104304" cy="16406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4B36AA-1C07-67CC-EC82-FB51401F0BF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B203C0B-0092-598F-E591-2C4B7B3D9A1B}"/>
                </a:ext>
              </a:extLst>
            </p:cNvPr>
            <p:cNvSpPr/>
            <p:nvPr/>
          </p:nvSpPr>
          <p:spPr>
            <a:xfrm>
              <a:off x="633404" y="3056792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class="pagination"&gt;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prev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 data-disabled=""&gt;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이전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&lt;span class="page is-current" 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현재 페이지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"&gt;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	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="/support/tune-up/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selection?p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=1" class="page no-barba" title="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페이지</a:t>
              </a:r>
              <a:r>
                <a:rPr lang="ko-KR" altLang="en-US" sz="800">
                  <a:solidFill>
                    <a:schemeClr val="accent5"/>
                  </a:solidFill>
                  <a:latin typeface="Consolas" panose="020B0609020204030204" pitchFamily="49" charset="0"/>
                </a:rPr>
                <a:t>로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이동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"&gt;2&lt;/a&gt;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class="next"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="/support/tune-up/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selection?p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=5"&gt;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다음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5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페이지로 이동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7B0935B-97E2-7744-549C-FA613BCD6A08}"/>
              </a:ext>
            </a:extLst>
          </p:cNvPr>
          <p:cNvSpPr txBox="1"/>
          <p:nvPr/>
        </p:nvSpPr>
        <p:spPr>
          <a:xfrm>
            <a:off x="631826" y="6386354"/>
            <a:ext cx="4104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J ONLYONE NEW 본문 Regular"/>
                <a:ea typeface="CJ ONLYONE NEW 본문 Regular"/>
                <a:cs typeface="+mn-cs"/>
              </a:rPr>
              <a:t>개선 방안 다음 장에 계속</a:t>
            </a:r>
            <a:endParaRPr lang="ko-KR" altLang="en-US" b="1" i="1"/>
          </a:p>
        </p:txBody>
      </p:sp>
    </p:spTree>
    <p:extLst>
      <p:ext uri="{BB962C8B-B14F-4D97-AF65-F5344CB8AC3E}">
        <p14:creationId xmlns:p14="http://schemas.microsoft.com/office/powerpoint/2010/main" val="27621313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85191-BBA6-8E10-8781-5AB919540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487A-55C1-1892-69E9-B70B3C30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BDEC1D6-59A1-9D93-1DB5-F67D9037B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역대 수상자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7F34B77-7F87-BFB3-462E-5A2B1DC0F0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https://www.cjazit.org/support/tune-up/selection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11E9BB-17BB-4787-E0E7-B36AF161B7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64FB227-7CFC-BF4F-0EA5-5343C876EF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A7C25D-B133-AD26-9110-A5E31A93ABBB}"/>
              </a:ext>
            </a:extLst>
          </p:cNvPr>
          <p:cNvGrpSpPr/>
          <p:nvPr/>
        </p:nvGrpSpPr>
        <p:grpSpPr>
          <a:xfrm>
            <a:off x="630246" y="2556298"/>
            <a:ext cx="4104304" cy="1776091"/>
            <a:chOff x="631825" y="4319397"/>
            <a:chExt cx="4104304" cy="17760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B2AAC8-A7FD-A074-EA9F-F6CB34FDACA6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BA0E2E2-3DFC-C945-66E0-DF156E1B6891}"/>
                </a:ext>
              </a:extLst>
            </p:cNvPr>
            <p:cNvSpPr/>
            <p:nvPr/>
          </p:nvSpPr>
          <p:spPr>
            <a:xfrm>
              <a:off x="631825" y="4530600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class="pagination"&gt;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prev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="..." aria-disabled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이전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class="page is-current"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="..." 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현재 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"&gt;1&lt;/span&gt;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	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="/support/tune-up/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selection?p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=1" class="page no-barba" title="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페이지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로 이동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"&gt;2&lt;/a&gt;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class="next"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="/support/tune-up/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selection?p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=5"&gt;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다음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  <a:p>
              <a:pPr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1857C0A-1C23-861E-F7AC-988455F2C321}"/>
              </a:ext>
            </a:extLst>
          </p:cNvPr>
          <p:cNvSpPr txBox="1"/>
          <p:nvPr/>
        </p:nvSpPr>
        <p:spPr>
          <a:xfrm>
            <a:off x="631825" y="1943735"/>
            <a:ext cx="41024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J ONLYONE NEW 본문 Regular"/>
                <a:ea typeface="CJ ONLYONE NEW 본문 Regular"/>
                <a:cs typeface="+mn-cs"/>
              </a:rPr>
              <a:t>앞 장에서 이어짐</a:t>
            </a:r>
            <a:endParaRPr lang="ko-KR" altLang="en-US" b="1" i="1"/>
          </a:p>
        </p:txBody>
      </p:sp>
      <p:sp>
        <p:nvSpPr>
          <p:cNvPr id="5" name="텍스트 개체 틀 25">
            <a:extLst>
              <a:ext uri="{FF2B5EF4-FFF2-40B4-BE49-F238E27FC236}">
                <a16:creationId xmlns:a16="http://schemas.microsoft.com/office/drawing/2014/main" id="{12EFDC76-1F42-BA3C-0AC3-691E3095EE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09000" y="1391926"/>
            <a:ext cx="1080000" cy="331200"/>
          </a:xfrm>
        </p:spPr>
        <p:txBody>
          <a:bodyPr/>
          <a:lstStyle/>
          <a:p>
            <a:r>
              <a:rPr lang="ko-KR" altLang="en-US"/>
              <a:t>중</a:t>
            </a:r>
          </a:p>
        </p:txBody>
      </p:sp>
    </p:spTree>
    <p:extLst>
      <p:ext uri="{BB962C8B-B14F-4D97-AF65-F5344CB8AC3E}">
        <p14:creationId xmlns:p14="http://schemas.microsoft.com/office/powerpoint/2010/main" val="109538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7DBF-C14E-8DE3-3671-80262ADD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66722-92C1-58D3-3757-4C65B2A7C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E5315EB-168F-E7A4-829E-E0BA7EB4F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역대 수상자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F9E8DAB-294C-1C47-5DF7-AA2FF6D265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https://www.cjazit.org/support/tune-up/selection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0A6DC5B-98FA-ACA1-7FC0-6A0D59F751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26. (</a:t>
            </a:r>
            <a:r>
              <a:rPr lang="ko-KR" altLang="en-US"/>
              <a:t>사용자 요구에 따른 실행</a:t>
            </a:r>
            <a:r>
              <a:rPr lang="en-US" altLang="ko-KR"/>
              <a:t>) </a:t>
            </a:r>
            <a:r>
              <a:rPr lang="ko-KR" altLang="en-US"/>
              <a:t>사용자가 의도하지 않은 기능</a:t>
            </a:r>
            <a:r>
              <a:rPr lang="en-US" altLang="ko-KR"/>
              <a:t>(</a:t>
            </a:r>
            <a:r>
              <a:rPr lang="ko-KR" altLang="en-US"/>
              <a:t>새 창</a:t>
            </a:r>
            <a:r>
              <a:rPr lang="en-US" altLang="ko-KR"/>
              <a:t>, </a:t>
            </a:r>
            <a:r>
              <a:rPr lang="ko-KR" altLang="en-US"/>
              <a:t>초점에 의한 맥락 변화 등</a:t>
            </a:r>
            <a:r>
              <a:rPr lang="en-US" altLang="ko-KR"/>
              <a:t>)</a:t>
            </a:r>
            <a:r>
              <a:rPr lang="ko-KR" altLang="en-US"/>
              <a:t>은 실행되지 않아야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6CFE52B-0C92-9D8A-E3DA-7299FA6963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입력 서식의 값을 변경하는 것만으로 다른 페이지로 이동하거나 현재 페이지의 의미가 완전히 바뀌는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6AC9459D-AAAE-65CC-1EF8-C7A730597E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FD4FC95-A323-0065-EEF7-E7BD496C67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66694"/>
          </a:xfrm>
        </p:spPr>
        <p:txBody>
          <a:bodyPr/>
          <a:lstStyle/>
          <a:p>
            <a:r>
              <a:rPr lang="ko-KR" altLang="en-US"/>
              <a:t>입력 서식의 값을 변경하자 마자 의도하지 않은 동작</a:t>
            </a:r>
            <a:r>
              <a:rPr lang="en-US" altLang="ko-KR"/>
              <a:t>(</a:t>
            </a:r>
            <a:r>
              <a:rPr lang="ko-KR" altLang="en-US"/>
              <a:t>해당 기수 아티스트 조회</a:t>
            </a:r>
            <a:r>
              <a:rPr lang="en-US" altLang="ko-KR"/>
              <a:t>)</a:t>
            </a:r>
            <a:r>
              <a:rPr lang="ko-KR" altLang="en-US"/>
              <a:t>이 실행됨</a:t>
            </a:r>
            <a:endParaRPr lang="en-US" altLang="ko-KR"/>
          </a:p>
          <a:p>
            <a:r>
              <a:rPr lang="ko-KR" altLang="en-US"/>
              <a:t>사용자가 기능의 실행을 확정하기 전까지 웹 페이지의 맥락이 변경되는 동작이 발생하지 않도록 수정해야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71F97-B834-88AD-4E9D-FD03B3D5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554" y="2146610"/>
            <a:ext cx="991968" cy="42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15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5B4F-FB73-F687-DD2B-AA1E98502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68D6-1117-298A-80DE-70E5B520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562ED10-0BD2-7DDB-6830-CEF7CEDEE1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역대 수상자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14F361D-2D38-06E8-8168-B273C33B8F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https://www.cjazit.org/support/tune-up/selection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57AAE6F-BBD7-8426-A12D-1CA2A3FE67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29. (</a:t>
            </a:r>
            <a:r>
              <a:rPr lang="ko-KR" altLang="en-US"/>
              <a:t>레이블 제공</a:t>
            </a:r>
            <a:r>
              <a:rPr lang="en-US" altLang="ko-KR"/>
              <a:t>) </a:t>
            </a:r>
            <a:r>
              <a:rPr lang="ko-KR" altLang="en-US"/>
              <a:t>사용자 입력에는 대응하는 레이블을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F2AF5EA-AC37-3CCC-AA75-3D529571E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&lt;input&gt;, &lt;</a:t>
            </a:r>
            <a:r>
              <a:rPr lang="en-US" altLang="ko-KR" err="1"/>
              <a:t>textarea</a:t>
            </a:r>
            <a:r>
              <a:rPr lang="en-US" altLang="ko-KR"/>
              <a:t>&gt;, &lt;select&gt; </a:t>
            </a:r>
            <a:r>
              <a:rPr lang="ko-KR" altLang="en-US"/>
              <a:t>요소에 </a:t>
            </a:r>
            <a:r>
              <a:rPr lang="en-US" altLang="ko-KR"/>
              <a:t>1:1 </a:t>
            </a:r>
            <a:r>
              <a:rPr lang="ko-KR" altLang="en-US"/>
              <a:t>대응하는 </a:t>
            </a:r>
            <a:r>
              <a:rPr lang="en-US" altLang="ko-KR"/>
              <a:t>&lt;label&gt;</a:t>
            </a:r>
            <a:r>
              <a:rPr lang="ko-KR" altLang="en-US"/>
              <a:t>요소 또는 </a:t>
            </a:r>
            <a:r>
              <a:rPr lang="en-US" altLang="ko-KR"/>
              <a:t>title </a:t>
            </a:r>
            <a:r>
              <a:rPr lang="ko-KR" altLang="en-US"/>
              <a:t>속성을 제공하지 않거나 설명이 적절하지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F540F42-3C8A-D22B-EA89-2DE11142B0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BFD9FB8D-DF82-1F48-3211-C515F2D640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464724"/>
          </a:xfrm>
        </p:spPr>
        <p:txBody>
          <a:bodyPr/>
          <a:lstStyle/>
          <a:p>
            <a:r>
              <a:rPr lang="ko-KR" altLang="en-US"/>
              <a:t>해당 입력서식에 대한 레이블을 제공하고 있으나</a:t>
            </a:r>
            <a:r>
              <a:rPr lang="en-US" altLang="ko-KR"/>
              <a:t>, </a:t>
            </a:r>
            <a:r>
              <a:rPr lang="ko-KR" altLang="en-US"/>
              <a:t>내용이 충분하지 않아 </a:t>
            </a:r>
            <a:r>
              <a:rPr lang="en-US" altLang="ko-KR"/>
              <a:t>title </a:t>
            </a:r>
            <a:r>
              <a:rPr lang="ko-KR" altLang="en-US"/>
              <a:t>속성을 사용하여 부가적인 설명을 제공해야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D3347D-AEA6-CD17-EC73-28F091131335}"/>
              </a:ext>
            </a:extLst>
          </p:cNvPr>
          <p:cNvGrpSpPr/>
          <p:nvPr/>
        </p:nvGrpSpPr>
        <p:grpSpPr>
          <a:xfrm>
            <a:off x="5250677" y="2374971"/>
            <a:ext cx="3960000" cy="2005668"/>
            <a:chOff x="5250677" y="3194121"/>
            <a:chExt cx="3960000" cy="20056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1C8E2A-5096-7705-3B65-37D63AE0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0677" y="3194121"/>
              <a:ext cx="3960000" cy="196491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AFEB5D-D3D3-0993-1A82-0D6F22B11A6A}"/>
                </a:ext>
              </a:extLst>
            </p:cNvPr>
            <p:cNvSpPr/>
            <p:nvPr/>
          </p:nvSpPr>
          <p:spPr>
            <a:xfrm>
              <a:off x="6463809" y="4648627"/>
              <a:ext cx="2420345" cy="551162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6414CB-613C-C7AE-68C6-906546832E15}"/>
              </a:ext>
            </a:extLst>
          </p:cNvPr>
          <p:cNvGrpSpPr/>
          <p:nvPr/>
        </p:nvGrpSpPr>
        <p:grpSpPr>
          <a:xfrm>
            <a:off x="631825" y="2721375"/>
            <a:ext cx="4104304" cy="1369826"/>
            <a:chOff x="633404" y="2845589"/>
            <a:chExt cx="4104304" cy="13698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A1E9DC-6EA2-E13B-9E6C-F73BB75BB62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2E9D7FD-C274-BA31-F827-D84195D99135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class="input-search"&gt;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&lt;label for="w" class="a11y"&gt;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검색어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&lt;/label&gt;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&lt;input type="search" name="w" id="w" size="30" placeholder="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뮤지션명을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입력해주세요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." value=""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maxlength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="20"&gt;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type="submit"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-search"&gt;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class="a11y"&gt;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검색하기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&lt;/span&gt;&lt;/button&gt;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2FB1CA-50E7-67C3-A5CB-17F56FAD0449}"/>
              </a:ext>
            </a:extLst>
          </p:cNvPr>
          <p:cNvGrpSpPr/>
          <p:nvPr/>
        </p:nvGrpSpPr>
        <p:grpSpPr>
          <a:xfrm>
            <a:off x="630246" y="4444711"/>
            <a:ext cx="4104304" cy="1505248"/>
            <a:chOff x="631825" y="4319397"/>
            <a:chExt cx="4104304" cy="15052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B2BA6F-B956-980E-8E2F-0D631DFECC23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29A5366-9FB6-7986-7DCD-830520C06C8D}"/>
                </a:ext>
              </a:extLst>
            </p:cNvPr>
            <p:cNvSpPr/>
            <p:nvPr/>
          </p:nvSpPr>
          <p:spPr>
            <a:xfrm>
              <a:off x="631825" y="4530600"/>
              <a:ext cx="4104000" cy="129404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class="input-search"&gt;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&lt;label for="w" class="a11y"&gt;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검색어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&lt;/label&gt;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&lt;input type="search" name="w" id="w" size="30" placeholder="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뮤지션명을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입력해주세요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." value=""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maxlength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="20"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뮤지션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type="submit"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-search"&gt;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class="a11y"&gt;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검색하기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&lt;/span&gt;&lt;/button&gt;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9610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6BB60-DEA0-6DDA-5C4D-CA437E82B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33D69-DBE5-8E79-A76E-C2D9FA3B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19DB85F-3244-8E19-4ED6-0297C83EE5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역대 수상자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6240C1F-C84E-A4F9-D5DF-02A0E87C24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https://www.cjazit.org/support/tune-up/selection/2152?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C803C6F-1D4E-95B7-1106-BD16AF753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B078B1F-FEF5-9ACD-1907-9AF7AF0856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C2AC0710-EC76-937C-260B-D43E5B285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C4503955-AA89-9846-A749-7DB42F3398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92342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(#FBDD01) </a:t>
            </a:r>
            <a:r>
              <a:rPr lang="ko-KR" altLang="en-US"/>
              <a:t>간 명도대비가 </a:t>
            </a:r>
            <a:r>
              <a:rPr lang="en-US" altLang="ko-KR"/>
              <a:t>1.4:1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배경색을 변경하거나 텍스트에 명도대비 기준을 충족하는 그림자 또는 윤곽선을 제공해야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47BC6C-8A3D-21C2-002F-0496663F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41" y="2194409"/>
            <a:ext cx="3629453" cy="13777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1DDF79-E088-6220-DB67-59098B41F937}"/>
              </a:ext>
            </a:extLst>
          </p:cNvPr>
          <p:cNvSpPr/>
          <p:nvPr/>
        </p:nvSpPr>
        <p:spPr>
          <a:xfrm>
            <a:off x="5767994" y="2454833"/>
            <a:ext cx="2756565" cy="83153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1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FEB11-F535-B97A-C39C-E158A0DB5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BE8957C-8E99-FDB5-984C-6DBD027F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45" y="2163075"/>
            <a:ext cx="2492032" cy="34745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9DA2FB-9E94-477E-3122-E5AA7F62E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D68D24E-3037-C198-D7EE-32D504FFE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D4B6FDF-C4A2-7849-4DE9-C029BA07A2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F2AF9B3-61D8-E64F-4484-5295EFE755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CD75FD3-8548-3DFA-E4E6-9C6BF34A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67321F60-D80E-A037-1723-5966114912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C45CA6AD-A407-1BA8-2CDC-B9C6952FE2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158056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(#A0A1A6) </a:t>
            </a:r>
            <a:r>
              <a:rPr lang="ko-KR" altLang="en-US"/>
              <a:t>간 명도대비가 </a:t>
            </a:r>
            <a:r>
              <a:rPr lang="en-US" altLang="ko-KR"/>
              <a:t>2.6:1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텍스트에 그림자 또는 윤곽선을 제공하거나</a:t>
            </a:r>
            <a:r>
              <a:rPr lang="en-US" altLang="ko-KR"/>
              <a:t>, </a:t>
            </a:r>
            <a:r>
              <a:rPr lang="ko-KR" altLang="en-US"/>
              <a:t>배경 이미지 색상을 변경해야 함</a:t>
            </a:r>
            <a:endParaRPr lang="en-US" altLang="ko-KR"/>
          </a:p>
          <a:p>
            <a:r>
              <a:rPr lang="en-US" altLang="ko-KR" b="1">
                <a:highlight>
                  <a:srgbClr val="FFFF00"/>
                </a:highlight>
              </a:rPr>
              <a:t>MUSIC, MUSICAL PLAY, MOVIE </a:t>
            </a:r>
            <a:r>
              <a:rPr lang="ko-KR" altLang="en-US" b="1">
                <a:highlight>
                  <a:srgbClr val="FFFF00"/>
                </a:highlight>
              </a:rPr>
              <a:t>섹션 동일 유형 다수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382652-4FA2-056B-15C0-B5AA426FE6C9}"/>
              </a:ext>
            </a:extLst>
          </p:cNvPr>
          <p:cNvSpPr/>
          <p:nvPr/>
        </p:nvSpPr>
        <p:spPr>
          <a:xfrm>
            <a:off x="6807335" y="4310500"/>
            <a:ext cx="812632" cy="53313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1251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F116D-A3FA-D872-8A5A-4C954699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A5445-7715-3D05-70CC-DB4C9601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45FAA3F-3817-6D6D-0363-0140A38F13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역대 수상자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6A0A064-D58C-C681-0E15-80F0C59202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https://www.cjazit.org/support/tune-up/selection/2152?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263BD13-AE7D-E79C-973E-EF6CB4673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943691A-AB7D-E5F7-0C2E-57A2E40136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페이지에 제목을 적절하게 제공하지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6591904-1210-63EB-45B0-841AF606F0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109A187-1A7A-2A0C-CD1F-DD955AB358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463507"/>
          </a:xfrm>
        </p:spPr>
        <p:txBody>
          <a:bodyPr/>
          <a:lstStyle/>
          <a:p>
            <a:r>
              <a:rPr lang="ko-KR" altLang="en-US"/>
              <a:t>페이지 제목의 경로는 </a:t>
            </a:r>
            <a:r>
              <a:rPr lang="en-US" altLang="ko-KR"/>
              <a:t>'</a:t>
            </a:r>
            <a:r>
              <a:rPr lang="ko-KR" altLang="en-US"/>
              <a:t>현재 페이지 제목 </a:t>
            </a:r>
            <a:r>
              <a:rPr lang="en-US" altLang="ko-KR"/>
              <a:t>-  </a:t>
            </a:r>
            <a:r>
              <a:rPr lang="ko-KR" altLang="en-US"/>
              <a:t>첫 번째 하위 메뉴 </a:t>
            </a:r>
            <a:r>
              <a:rPr lang="en-US" altLang="ko-KR"/>
              <a:t>- </a:t>
            </a:r>
            <a:r>
              <a:rPr lang="ko-KR" altLang="en-US"/>
              <a:t>메인 메뉴</a:t>
            </a:r>
            <a:r>
              <a:rPr lang="en-US" altLang="ko-KR"/>
              <a:t>'</a:t>
            </a:r>
            <a:r>
              <a:rPr lang="ko-KR" altLang="en-US"/>
              <a:t>으로 제공하는 것이 바람직함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2D3B75-C1CA-39D6-FF3B-7856DA59E561}"/>
              </a:ext>
            </a:extLst>
          </p:cNvPr>
          <p:cNvGrpSpPr/>
          <p:nvPr/>
        </p:nvGrpSpPr>
        <p:grpSpPr>
          <a:xfrm>
            <a:off x="631825" y="3010955"/>
            <a:ext cx="4104304" cy="557296"/>
            <a:chOff x="633404" y="2845589"/>
            <a:chExt cx="4104304" cy="557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7AA8A-3218-87B6-3450-F8D43C2FDBD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6FF3A-1CF0-3682-A820-EC90068E313B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다섯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(DASUTT)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| 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문화재단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B15E147-99BA-05D5-0EB4-4F6FEF0223DF}"/>
              </a:ext>
            </a:extLst>
          </p:cNvPr>
          <p:cNvGrpSpPr/>
          <p:nvPr/>
        </p:nvGrpSpPr>
        <p:grpSpPr>
          <a:xfrm>
            <a:off x="630246" y="3904636"/>
            <a:ext cx="4104304" cy="557296"/>
            <a:chOff x="631825" y="4319397"/>
            <a:chExt cx="4104304" cy="5572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65AD84-9319-2CA9-CC56-5AABF9F03BD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550461-5FF6-B9CA-A135-9C83DDA027D7}"/>
                </a:ext>
              </a:extLst>
            </p:cNvPr>
            <p:cNvSpPr/>
            <p:nvPr/>
          </p:nvSpPr>
          <p:spPr>
            <a:xfrm>
              <a:off x="631825" y="4530600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튠업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-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역대 수상자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-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다섯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(DASUTT)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| 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문화재단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BE1B5D3-695C-5CB9-F4B8-3A99C1442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261" y="2166288"/>
            <a:ext cx="3819193" cy="23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145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781B8-CB3E-8A66-2143-76834ACE7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9F27C-3E1F-81E0-EAF7-60E6ADD4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8CD5D49-39A3-470B-200A-9A1C922E2C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창작자 지원 </a:t>
            </a:r>
            <a:r>
              <a:rPr lang="en-US" altLang="ko-KR"/>
              <a:t>&gt; </a:t>
            </a:r>
            <a:r>
              <a:rPr lang="ko-KR" altLang="en-US" err="1"/>
              <a:t>튠업</a:t>
            </a:r>
            <a:r>
              <a:rPr lang="ko-KR" altLang="en-US"/>
              <a:t> </a:t>
            </a:r>
            <a:r>
              <a:rPr lang="en-US" altLang="ko-KR"/>
              <a:t>&gt; </a:t>
            </a:r>
            <a:r>
              <a:rPr lang="ko-KR" altLang="en-US"/>
              <a:t>역대 수상자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649CC9F-8930-28E7-4534-DFEBC76E4E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https://www.cjazit.org/support/tune-up/selection/2152?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6D78AAA-5745-61BF-D9FE-A125FC16A3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6CCCC39-23A4-2F47-D8A1-29CE5A4BDB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E93DC238-7E4C-3F28-8B4D-4A5DFD6CB2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EDD319B-7C52-28D3-9D5B-E4E313A45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159274"/>
          </a:xfrm>
        </p:spPr>
        <p:txBody>
          <a:bodyPr/>
          <a:lstStyle/>
          <a:p>
            <a:r>
              <a:rPr lang="ko-KR" altLang="en-US"/>
              <a:t>해당 링크의 목적지가 </a:t>
            </a:r>
            <a:r>
              <a:rPr lang="en-US" altLang="ko-KR"/>
              <a:t>'</a:t>
            </a:r>
            <a:r>
              <a:rPr lang="ko-KR" altLang="en-US"/>
              <a:t>아시안 </a:t>
            </a:r>
            <a:r>
              <a:rPr lang="ko-KR" altLang="en-US" err="1"/>
              <a:t>체어샷</a:t>
            </a:r>
            <a:r>
              <a:rPr lang="ko-KR" altLang="en-US"/>
              <a:t> 인스타그램</a:t>
            </a:r>
            <a:r>
              <a:rPr lang="en-US" altLang="ko-KR"/>
              <a:t>'</a:t>
            </a:r>
            <a:r>
              <a:rPr lang="ko-KR" altLang="en-US"/>
              <a:t>이 아님에도 링크 텍스트가 아시안 </a:t>
            </a:r>
            <a:r>
              <a:rPr lang="ko-KR" altLang="en-US" err="1"/>
              <a:t>체어샷</a:t>
            </a:r>
            <a:r>
              <a:rPr lang="ko-KR" altLang="en-US"/>
              <a:t> 인스타그램</a:t>
            </a:r>
            <a:r>
              <a:rPr lang="en-US" altLang="ko-KR"/>
              <a:t>'</a:t>
            </a:r>
            <a:r>
              <a:rPr lang="ko-KR" altLang="en-US"/>
              <a:t>으로  설정되어 있어 스크린 리더 사용자가 목적지를 혼동할 수 있음</a:t>
            </a:r>
            <a:endParaRPr lang="en-US" altLang="ko-KR"/>
          </a:p>
          <a:p>
            <a:r>
              <a:rPr lang="ko-KR" altLang="en-US"/>
              <a:t>링크 텍스트에서 </a:t>
            </a:r>
            <a:r>
              <a:rPr lang="en-US" altLang="ko-KR"/>
              <a:t>'</a:t>
            </a:r>
            <a:r>
              <a:rPr lang="ko-KR" altLang="en-US"/>
              <a:t>아시안 </a:t>
            </a:r>
            <a:r>
              <a:rPr lang="ko-KR" altLang="en-US" err="1"/>
              <a:t>체어샷</a:t>
            </a:r>
            <a:r>
              <a:rPr lang="en-US" altLang="ko-KR"/>
              <a:t>' </a:t>
            </a:r>
            <a:r>
              <a:rPr lang="ko-KR" altLang="en-US"/>
              <a:t>문구를 삭제해야 함</a:t>
            </a:r>
            <a:endParaRPr lang="en-US" altLang="ko-KR"/>
          </a:p>
          <a:p>
            <a:r>
              <a:rPr lang="ko-KR" altLang="en-US"/>
              <a:t>다른 상세 페이지도 확인 필요함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34B93C-9777-AA98-84DC-67123013F3EC}"/>
              </a:ext>
            </a:extLst>
          </p:cNvPr>
          <p:cNvGrpSpPr/>
          <p:nvPr/>
        </p:nvGrpSpPr>
        <p:grpSpPr>
          <a:xfrm>
            <a:off x="631825" y="3472868"/>
            <a:ext cx="4104304" cy="827306"/>
            <a:chOff x="633404" y="2845589"/>
            <a:chExt cx="4104304" cy="827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F7A29C-59A5-1D96-12D5-E0215A1CD039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E5485C8-EAD8-9CBB-ED06-31CF106E19D6}"/>
                </a:ext>
              </a:extLst>
            </p:cNvPr>
            <p:cNvSpPr/>
            <p:nvPr/>
          </p:nvSpPr>
          <p:spPr>
            <a:xfrm>
              <a:off x="633404" y="3056792"/>
              <a:ext cx="4104000" cy="61610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="https://www.instagram.com/dasutt_/"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-icon-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instagram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icon--color" target="_blank"&gt;&lt;span class="a11y"&gt;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아시안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체어샷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인스타그램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0CEBFC-5CAA-5793-F564-310F1717012A}"/>
              </a:ext>
            </a:extLst>
          </p:cNvPr>
          <p:cNvGrpSpPr/>
          <p:nvPr/>
        </p:nvGrpSpPr>
        <p:grpSpPr>
          <a:xfrm>
            <a:off x="630246" y="4743619"/>
            <a:ext cx="4104304" cy="827306"/>
            <a:chOff x="631825" y="4319397"/>
            <a:chExt cx="4104304" cy="8273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67ED0B-DE1D-47C5-721A-D4C22DEC4583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46F593-6D43-A99D-A73E-F132FB9B3CDD}"/>
                </a:ext>
              </a:extLst>
            </p:cNvPr>
            <p:cNvSpPr/>
            <p:nvPr/>
          </p:nvSpPr>
          <p:spPr>
            <a:xfrm>
              <a:off x="631825" y="4530600"/>
              <a:ext cx="4104000" cy="61610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="https://www.instagram.com/dasutt_/"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-icon-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instagram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icon--color" target="_blank"&gt;&lt;span class="a11y"&gt;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아시안 </a:t>
              </a:r>
              <a:r>
                <a:rPr lang="ko-KR" altLang="en-US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체어샷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인스타그램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F9F16A8-EFD0-E4CC-FC32-66E9D66F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668" y="2183908"/>
            <a:ext cx="2257740" cy="13336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334BBC-665C-4DBA-0254-E28F5A4C2E9A}"/>
              </a:ext>
            </a:extLst>
          </p:cNvPr>
          <p:cNvSpPr/>
          <p:nvPr/>
        </p:nvSpPr>
        <p:spPr>
          <a:xfrm>
            <a:off x="7080655" y="3024214"/>
            <a:ext cx="338632" cy="3526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89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48AA6-C3B3-444F-3C12-CD958B801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F57A5-E5A4-195D-A5C4-6DD4B33B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3C660D8-14E0-9F1F-14A5-1E950EA3FA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8846511-D299-FAA2-984E-B3B478B0DC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https://www.cjazit.org/cjazit/book/list?doing=n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F293938-005E-2F0E-2206-4E15BA6DE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72D04D2-F360-18A3-29E0-0A6CCB8DA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DAF764D-A1F3-4B0B-DF05-B568DA2A82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DA2DF52-BA18-3056-1BEB-36C49F02A3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729220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(#7594A0)</a:t>
            </a:r>
            <a:r>
              <a:rPr lang="ko-KR" altLang="en-US"/>
              <a:t>와 배경</a:t>
            </a:r>
            <a:r>
              <a:rPr lang="en-US" altLang="ko-KR"/>
              <a:t>(#1A4D62) </a:t>
            </a:r>
            <a:r>
              <a:rPr lang="ko-KR" altLang="en-US"/>
              <a:t>간 명도대비가 </a:t>
            </a:r>
            <a:r>
              <a:rPr lang="en-US" altLang="ko-KR"/>
              <a:t>2.8:1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A1A8F68-955B-CA3F-B09D-E233E9C99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27" y="2311556"/>
            <a:ext cx="1974959" cy="141766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58D4DD-A25A-45EE-5925-8538B810D035}"/>
              </a:ext>
            </a:extLst>
          </p:cNvPr>
          <p:cNvSpPr/>
          <p:nvPr/>
        </p:nvSpPr>
        <p:spPr>
          <a:xfrm>
            <a:off x="6318189" y="3435579"/>
            <a:ext cx="416529" cy="19636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423689C-5265-E433-A499-2331AFC7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450" y="3980460"/>
            <a:ext cx="2702823" cy="161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72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F346D-EA20-EE96-44AE-888BDAED2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5A95DFB-0384-A0BF-7977-93418AC46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34" y="2185434"/>
            <a:ext cx="4114669" cy="11561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CDCA811-AC49-F55F-B0E7-E7C42C0D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DEA3659-7900-304D-C454-1331961CF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780A140-4548-0B49-895C-94B6C84ED0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https://www.cjazit.org/cjazit/book/list?doing=n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E3434E38-F703-1CB2-6984-47F9F16AA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F150A06-E68F-EEB7-8E7B-11A77B230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 또는 키보드의 위치를 나타내는 요소가 시각적으로 표시되지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E7E9D941-1B18-8F6D-A366-139F005236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08F0366-65DC-757D-DA77-5309FA42B35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159274"/>
          </a:xfrm>
        </p:spPr>
        <p:txBody>
          <a:bodyPr/>
          <a:lstStyle/>
          <a:p>
            <a:r>
              <a:rPr lang="ko-KR" altLang="en-US"/>
              <a:t>동일한 페이지로 이동하는 링크가 연속적으로 제공되어 스크린 리더 사용자는 탐색에 피로함을 느낄 수 있음</a:t>
            </a:r>
          </a:p>
          <a:p>
            <a:r>
              <a:rPr lang="en-US" altLang="ko-KR"/>
              <a:t>class="item" </a:t>
            </a:r>
            <a:r>
              <a:rPr lang="ko-KR" altLang="en-US"/>
              <a:t>내 요소를 </a:t>
            </a:r>
            <a:r>
              <a:rPr lang="en-US" altLang="ko-KR"/>
              <a:t>&lt;a&gt; </a:t>
            </a:r>
            <a:r>
              <a:rPr lang="ko-KR" altLang="en-US"/>
              <a:t>태그로 묶어 하나의 링크로 제공할 것을 권장함</a:t>
            </a:r>
          </a:p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7E0D85-D0F6-2FD0-35A2-50FDE4F5BCB7}"/>
              </a:ext>
            </a:extLst>
          </p:cNvPr>
          <p:cNvGrpSpPr/>
          <p:nvPr/>
        </p:nvGrpSpPr>
        <p:grpSpPr>
          <a:xfrm>
            <a:off x="631825" y="2944762"/>
            <a:ext cx="4104304" cy="3401152"/>
            <a:chOff x="633404" y="2845589"/>
            <a:chExt cx="4104304" cy="34011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0FBB50-1272-8784-7DE8-8C5480F5226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7E64640-C2A4-2733-6D0A-B8AC3015910C}"/>
                </a:ext>
              </a:extLst>
            </p:cNvPr>
            <p:cNvSpPr/>
            <p:nvPr/>
          </p:nvSpPr>
          <p:spPr>
            <a:xfrm>
              <a:off x="633404" y="3056792"/>
              <a:ext cx="4104000" cy="318994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class="item"&gt;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cjazit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/book/view/402?doing=n" class="item-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no-barba"&gt;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&lt;div class="item-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style="background-image: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url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(/image/schedule/bd/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mq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/jk266514553nc.jpg);"&gt;&lt;/div&gt;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class="item-body"&gt;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cjazit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/book/view/402?doing=n" class="item-title no-barba"&gt;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&lt;h3 class="item-heading"&gt;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시소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EP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발매 단독콘서트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에게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.&lt;/h3&gt;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&lt;p class="item-desc"&gt;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우리의 음악은 나의 첫사랑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나로 하여금 자유로워지세요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&lt;div class="item-details"&gt;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cjazit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/book/view/402?doing=n" class="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--bold item-book no-barba"&gt;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-text"&gt;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상세보기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39C45A-962F-A6A5-9366-1FA372406F72}"/>
              </a:ext>
            </a:extLst>
          </p:cNvPr>
          <p:cNvSpPr/>
          <p:nvPr/>
        </p:nvSpPr>
        <p:spPr>
          <a:xfrm>
            <a:off x="5194301" y="2217184"/>
            <a:ext cx="768350" cy="10887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FD70A9-73FD-695C-1EC3-F73FC142CB0C}"/>
              </a:ext>
            </a:extLst>
          </p:cNvPr>
          <p:cNvSpPr/>
          <p:nvPr/>
        </p:nvSpPr>
        <p:spPr>
          <a:xfrm>
            <a:off x="6069810" y="2404531"/>
            <a:ext cx="3026854" cy="288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4B192B-6414-1E34-AA34-4F9C9164210F}"/>
              </a:ext>
            </a:extLst>
          </p:cNvPr>
          <p:cNvSpPr/>
          <p:nvPr/>
        </p:nvSpPr>
        <p:spPr>
          <a:xfrm>
            <a:off x="8665542" y="2944883"/>
            <a:ext cx="378663" cy="17851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0D792-AF2B-81EB-5DFB-B4C18B1B94C2}"/>
              </a:ext>
            </a:extLst>
          </p:cNvPr>
          <p:cNvSpPr txBox="1"/>
          <p:nvPr/>
        </p:nvSpPr>
        <p:spPr>
          <a:xfrm>
            <a:off x="631824" y="6385214"/>
            <a:ext cx="4104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J ONLYONE NEW 본문 Regular"/>
                <a:ea typeface="CJ ONLYONE NEW 본문 Regular"/>
                <a:cs typeface="+mn-cs"/>
              </a:rPr>
              <a:t>개선 방안 다음 장에 계속</a:t>
            </a:r>
            <a:endParaRPr lang="ko-KR" altLang="en-US" b="1" i="1"/>
          </a:p>
        </p:txBody>
      </p:sp>
    </p:spTree>
    <p:extLst>
      <p:ext uri="{BB962C8B-B14F-4D97-AF65-F5344CB8AC3E}">
        <p14:creationId xmlns:p14="http://schemas.microsoft.com/office/powerpoint/2010/main" val="18516678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67C53-2C48-1AAF-BE6F-D01AD553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FD4E9-478E-2CB7-24A9-9618723B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38A727A-31C5-19FF-BC24-BF80EFA44E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08726"/>
            <a:ext cx="8224519" cy="194400"/>
          </a:xfrm>
        </p:spPr>
        <p:txBody>
          <a:bodyPr/>
          <a:lstStyle/>
          <a:p>
            <a:r>
              <a:rPr lang="en-US" altLang="ko-KR"/>
              <a:t>6.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4F1C56E-525E-7110-6EE5-1965FECCEF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5556" y="1003126"/>
            <a:ext cx="8224519" cy="194400"/>
          </a:xfrm>
        </p:spPr>
        <p:txBody>
          <a:bodyPr/>
          <a:lstStyle/>
          <a:p>
            <a:r>
              <a:rPr lang="en-US" altLang="ko-KR"/>
              <a:t>https://www.cjazit.org/cjazit/book/list?doing=n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FCEDF2F-DCE5-CF64-07CD-9EA950EBC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556" y="1197526"/>
            <a:ext cx="8224519" cy="194400"/>
          </a:xfrm>
        </p:spPr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D76F4CB-9CDA-09D0-0CF1-E9758EFA0A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556" y="1391926"/>
            <a:ext cx="6567444" cy="331200"/>
          </a:xfrm>
        </p:spPr>
        <p:txBody>
          <a:bodyPr/>
          <a:lstStyle/>
          <a:p>
            <a:r>
              <a:rPr lang="ko-KR" altLang="en-US"/>
              <a:t>초점 또는 키보드의 위치를 나타내는 요소가 시각적으로 표시되지 않은 경우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DD8FEB0-3FC8-D64A-B686-A41CB837BF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DECD74-4A7B-9C8C-464D-6814A02C9BAF}"/>
              </a:ext>
            </a:extLst>
          </p:cNvPr>
          <p:cNvGrpSpPr/>
          <p:nvPr/>
        </p:nvGrpSpPr>
        <p:grpSpPr>
          <a:xfrm>
            <a:off x="631825" y="2689638"/>
            <a:ext cx="4104304" cy="2994887"/>
            <a:chOff x="633404" y="2845589"/>
            <a:chExt cx="4104304" cy="29948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EDBA5-219C-A583-1448-B531758D7F1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13804C-2672-CD13-4BBB-DC187DC6C712}"/>
                </a:ext>
              </a:extLst>
            </p:cNvPr>
            <p:cNvSpPr/>
            <p:nvPr/>
          </p:nvSpPr>
          <p:spPr>
            <a:xfrm>
              <a:off x="633404" y="3056792"/>
              <a:ext cx="4104000" cy="278368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class="item"&gt;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="/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cjazit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/book/view/402?doing=n"&gt;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&lt;div class="item-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style="background-image: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url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(/image/schedule/bd/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mq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/jk266514553nc.jpg);"&gt;&lt;/div&gt;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&lt;div class="item-thumb"&gt;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="/image/schedule/bd/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mq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/jk266514553nc.jpg" alt=""&gt;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&lt;div class="item-body"&gt;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	&lt;h3 class="item-heading"&gt;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시소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EP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발매 단독콘서트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에게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.&lt;/h3&gt;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	&lt;p class="item-desc"&gt;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우리의 음악은 나의 첫사랑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나로 하여금 자유로워지세요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&lt;div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class="item-details"&gt;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-text"&gt;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상세보기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&lt;/a&gt;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96C106C-4292-ED73-6DF7-4FD061142781}"/>
              </a:ext>
            </a:extLst>
          </p:cNvPr>
          <p:cNvSpPr txBox="1"/>
          <p:nvPr/>
        </p:nvSpPr>
        <p:spPr>
          <a:xfrm>
            <a:off x="631824" y="1814239"/>
            <a:ext cx="4104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J ONLYONE NEW 본문 Regular"/>
                <a:ea typeface="CJ ONLYONE NEW 본문 Regular"/>
                <a:cs typeface="+mn-cs"/>
              </a:rPr>
              <a:t>앞 장에서 이어짐</a:t>
            </a:r>
            <a:endParaRPr lang="ko-KR" altLang="en-US" b="1" i="1"/>
          </a:p>
        </p:txBody>
      </p:sp>
    </p:spTree>
    <p:extLst>
      <p:ext uri="{BB962C8B-B14F-4D97-AF65-F5344CB8AC3E}">
        <p14:creationId xmlns:p14="http://schemas.microsoft.com/office/powerpoint/2010/main" val="91457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65268-6709-A20B-B356-B0F0DFE8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11B9D-8561-DC90-7EC7-5F236D359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3F7B936-B29D-7D28-5E71-2F2D2694AE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ED61840-776C-04C0-C171-73DC79A3D7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https://www.cjazit.org/cjazit/book/list?doing=n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38EF18E-CFD1-67DF-CC17-49AF9635F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E5B1357-05E8-D6D6-AF16-249912AE46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 블록에 제목을 적절하게 제공하지 않은 경우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842BACE-24A9-B5C8-B867-2F7DD78779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AA8F2AA-CD0A-A766-4343-DEB4EFD180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304681"/>
          </a:xfrm>
        </p:spPr>
        <p:txBody>
          <a:bodyPr/>
          <a:lstStyle/>
          <a:p>
            <a:r>
              <a:rPr lang="ko-KR" altLang="en-US"/>
              <a:t>제목 태그는 수준을 건너뛰지 않고 문서 구조에 맞추어 순차적으로 제공해야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8DA71F-E22A-E1EB-7439-4B1A6B1F5A96}"/>
              </a:ext>
            </a:extLst>
          </p:cNvPr>
          <p:cNvGrpSpPr/>
          <p:nvPr/>
        </p:nvGrpSpPr>
        <p:grpSpPr>
          <a:xfrm>
            <a:off x="631825" y="4118947"/>
            <a:ext cx="4104304" cy="557296"/>
            <a:chOff x="633404" y="2845589"/>
            <a:chExt cx="4104304" cy="557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13B3C2-6744-7442-5981-D93A7E39873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997C9F6-DA23-F0A7-005E-85844321388A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&lt;h2 class="a11y"&gt;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공연 목록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&lt;/h2&gt;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B37427-200D-9ADC-44BF-F3756BCDD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88" y="4797425"/>
            <a:ext cx="2933700" cy="16378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21E94C-EEE5-0CB6-14DA-14591D45F65A}"/>
              </a:ext>
            </a:extLst>
          </p:cNvPr>
          <p:cNvSpPr/>
          <p:nvPr/>
        </p:nvSpPr>
        <p:spPr>
          <a:xfrm>
            <a:off x="6219825" y="5054998"/>
            <a:ext cx="1428750" cy="23812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F501BD-490F-E20A-A4A4-6994D6D1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78" y="2092872"/>
            <a:ext cx="3697520" cy="22614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904DBE-DD28-0F73-0095-CFAA598361DF}"/>
              </a:ext>
            </a:extLst>
          </p:cNvPr>
          <p:cNvSpPr/>
          <p:nvPr/>
        </p:nvSpPr>
        <p:spPr>
          <a:xfrm>
            <a:off x="5471639" y="2996347"/>
            <a:ext cx="3290688" cy="12123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779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62BFB-9410-5F05-C958-593E5FDA6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55AB4-8E47-1AE6-C957-44128A51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7A636FF-95D9-4B04-26C5-41BDC169D1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E24CC23-8BFE-3F8E-04D7-6C41615FE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https://www.cjazit.org/cjazit/book/list?doing=n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97E72AE-7F0C-C880-CF1D-8EA04E76FE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47B6AA4-C953-4A0C-A150-F6B6DD1948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페이지에 제목을 적절하게 제공하지 않은 경우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A9E0A39-3894-1970-03A0-163077FCCD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CA03F86-B99C-35B2-2FB3-D81CE7968D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467802"/>
          </a:xfrm>
        </p:spPr>
        <p:txBody>
          <a:bodyPr/>
          <a:lstStyle/>
          <a:p>
            <a:r>
              <a:rPr lang="ko-KR" altLang="en-US"/>
              <a:t>현재 페이지의 경로 또는 내용을 적절하게 반영하는 내용으로 제목을 수정해야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1FEA1C2-1236-2894-F99D-2C7318A3BFA1}"/>
              </a:ext>
            </a:extLst>
          </p:cNvPr>
          <p:cNvGrpSpPr/>
          <p:nvPr/>
        </p:nvGrpSpPr>
        <p:grpSpPr>
          <a:xfrm>
            <a:off x="631825" y="4665794"/>
            <a:ext cx="4104304" cy="557296"/>
            <a:chOff x="633404" y="2845589"/>
            <a:chExt cx="4104304" cy="557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8ABD85-6B70-7648-728C-A52C9F080719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6ED8DDD-C400-EDF2-2623-D8759EB3FA73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&lt;title&gt; CJ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아지트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–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공연안내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–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지난 공연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| CJ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문화재단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&lt;/title&gt;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F8D6486-9788-5A86-DF95-4249769E6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3" y="2344579"/>
            <a:ext cx="2324424" cy="3620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2CE3B6-BBFC-6D3F-F528-02803526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3" y="2901685"/>
            <a:ext cx="2343477" cy="189574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4BDB7D6-F0C0-B108-C004-99AB10632F22}"/>
              </a:ext>
            </a:extLst>
          </p:cNvPr>
          <p:cNvGrpSpPr/>
          <p:nvPr/>
        </p:nvGrpSpPr>
        <p:grpSpPr>
          <a:xfrm>
            <a:off x="631825" y="3757896"/>
            <a:ext cx="4104304" cy="557296"/>
            <a:chOff x="633404" y="2845589"/>
            <a:chExt cx="4104304" cy="5572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89FD8E-BA68-759C-5FB7-16FB94B31AD9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ABB4706-4EA0-F0F4-644F-D7B56A44C66C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&lt;title&gt;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CJ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아지트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-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공연안내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| CJ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문화재단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&lt;/title&gt;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9524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567EB-5374-3856-4AD9-76816A00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3A379-6448-F8B8-ADCE-C569AF5C9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3A15C3F-D4BA-C6CB-01CC-C27230EBB0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C751F5E-57A8-BB02-BE69-2744B073A3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https://www.cjazit.org/cjazit/book/view/402?doing=n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57CD216-D88F-607C-CB39-BE28A5AC93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1596C65-73A2-C323-7657-EDE8CC3A8C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 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 </a:t>
            </a:r>
            <a:r>
              <a:rPr lang="ko-KR" altLang="en-US"/>
              <a:t>속성은 선언되었으나</a:t>
            </a:r>
            <a:r>
              <a:rPr lang="en-US" altLang="ko-KR"/>
              <a:t>, </a:t>
            </a:r>
            <a:r>
              <a:rPr lang="ko-KR" altLang="en-US"/>
              <a:t>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경우와 오타로 표기되어 의미가 변경된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41AE0401-9F7D-6465-451E-791AE346DD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C8E2E05C-0F54-7DB1-B850-72507EE522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555536"/>
          </a:xfrm>
        </p:spPr>
        <p:txBody>
          <a:bodyPr/>
          <a:lstStyle/>
          <a:p>
            <a:r>
              <a:rPr lang="ko-KR" altLang="en-US"/>
              <a:t>이미지가 표현하고 있는 정보의 양이 많고 복잡하므로 </a:t>
            </a:r>
            <a:r>
              <a:rPr lang="en-US" altLang="ko-KR"/>
              <a:t>alt</a:t>
            </a:r>
            <a:r>
              <a:rPr lang="ko-KR" altLang="en-US"/>
              <a:t> 속성의 값은 빈 값으로 작성하고</a:t>
            </a:r>
            <a:r>
              <a:rPr lang="en-US" altLang="ko-KR"/>
              <a:t>,</a:t>
            </a:r>
            <a:r>
              <a:rPr lang="ko-KR" altLang="en-US"/>
              <a:t> 숨김 텍스트를 활용하여 이미지가 전달하고자 하는 정보와 동등한 수준의 설명을 제공해야 함</a:t>
            </a:r>
            <a:endParaRPr lang="en-US" altLang="ko-KR"/>
          </a:p>
          <a:p>
            <a:r>
              <a:rPr lang="ko-KR" altLang="en-US"/>
              <a:t>동일 오류 페이지</a:t>
            </a:r>
            <a:r>
              <a:rPr lang="en-US" altLang="ko-KR"/>
              <a:t>: </a:t>
            </a:r>
          </a:p>
          <a:p>
            <a:pPr lvl="1"/>
            <a:r>
              <a:rPr lang="en-US" altLang="ko-KR"/>
              <a:t>1. </a:t>
            </a:r>
            <a:r>
              <a:rPr lang="ko-KR" altLang="en-US"/>
              <a:t>메인</a:t>
            </a:r>
            <a:endParaRPr lang="en-US" altLang="ko-KR"/>
          </a:p>
          <a:p>
            <a:pPr lvl="1"/>
            <a:r>
              <a:rPr lang="en-US" altLang="ko-KR"/>
              <a:t>10. </a:t>
            </a:r>
            <a:r>
              <a:rPr lang="ko-KR" altLang="en-US"/>
              <a:t>재단 소개 </a:t>
            </a:r>
            <a:r>
              <a:rPr lang="en-US" altLang="ko-KR"/>
              <a:t>&gt; </a:t>
            </a: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전체 </a:t>
            </a:r>
            <a:r>
              <a:rPr lang="en-US" altLang="ko-KR"/>
              <a:t>&gt; </a:t>
            </a:r>
            <a:r>
              <a:rPr lang="ko-KR" altLang="en-US"/>
              <a:t>상세</a:t>
            </a:r>
            <a:endParaRPr lang="en-US" altLang="ko-KR"/>
          </a:p>
          <a:p>
            <a:endParaRPr lang="en-US" alt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02F785-9E29-42A3-CA47-082C7DFEBA77}"/>
              </a:ext>
            </a:extLst>
          </p:cNvPr>
          <p:cNvGrpSpPr/>
          <p:nvPr/>
        </p:nvGrpSpPr>
        <p:grpSpPr>
          <a:xfrm>
            <a:off x="631825" y="3529430"/>
            <a:ext cx="4104304" cy="1098983"/>
            <a:chOff x="633404" y="2845589"/>
            <a:chExt cx="4104304" cy="10989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8671038-74A8-7C82-FB72-36F69EC4563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6A59381-7245-6CF4-98B3-74C672910F78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contenteditable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="false" id="xx-1749710969577"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wysiwyg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-image figure-image"&gt;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상세페이지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="https://www.cjazit.org/image/schedule/kb/hc/ow266514566dx.jpg"&gt;&lt;/div&gt;</a:t>
              </a:r>
              <a:endPara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4FF4E61-06EE-6BB1-4091-178785ED9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999" y="2151189"/>
            <a:ext cx="3507064" cy="37478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25646-2341-46DE-EC66-412BBF6E6262}"/>
              </a:ext>
            </a:extLst>
          </p:cNvPr>
          <p:cNvSpPr/>
          <p:nvPr/>
        </p:nvSpPr>
        <p:spPr>
          <a:xfrm>
            <a:off x="5541934" y="2608850"/>
            <a:ext cx="2244605" cy="326404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73A20-427C-16EE-93B4-740A3C0CEC0D}"/>
              </a:ext>
            </a:extLst>
          </p:cNvPr>
          <p:cNvSpPr txBox="1"/>
          <p:nvPr/>
        </p:nvSpPr>
        <p:spPr>
          <a:xfrm>
            <a:off x="631824" y="6166854"/>
            <a:ext cx="41040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J ONLYONE NEW 본문 Regular"/>
                <a:ea typeface="CJ ONLYONE NEW 본문 Regular"/>
                <a:cs typeface="+mn-cs"/>
              </a:rPr>
              <a:t>개선 방안 다음 장에 계속</a:t>
            </a:r>
            <a:endParaRPr lang="ko-KR" altLang="en-US" b="1" i="1"/>
          </a:p>
        </p:txBody>
      </p:sp>
    </p:spTree>
    <p:extLst>
      <p:ext uri="{BB962C8B-B14F-4D97-AF65-F5344CB8AC3E}">
        <p14:creationId xmlns:p14="http://schemas.microsoft.com/office/powerpoint/2010/main" val="3370589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A8DC7-002B-BEBB-5DDD-74B0DC976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6F3F5-1D4D-F49A-BBC7-587A4F1E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AE8C4CE-3593-0F13-C40A-BD7AD3BFB6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08726"/>
            <a:ext cx="8224519" cy="194400"/>
          </a:xfrm>
        </p:spPr>
        <p:txBody>
          <a:bodyPr/>
          <a:lstStyle/>
          <a:p>
            <a:r>
              <a:rPr lang="en-US" altLang="ko-KR"/>
              <a:t>7.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03707DA-2F54-D755-4BAC-FB8734A3E9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5556" y="1003126"/>
            <a:ext cx="8224519" cy="194400"/>
          </a:xfrm>
        </p:spPr>
        <p:txBody>
          <a:bodyPr/>
          <a:lstStyle/>
          <a:p>
            <a:r>
              <a:rPr lang="en-US" altLang="ko-KR"/>
              <a:t>https://www.cjazit.org/cjazit/book/view/402?doing=n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9E587F8-A40A-ACE2-6A8D-CB70F0554B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556" y="1197526"/>
            <a:ext cx="8224519" cy="194400"/>
          </a:xfrm>
        </p:spPr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B9FB4B9-2CDF-C01C-A6C5-70753FFCBE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5556" y="1391926"/>
            <a:ext cx="6567444" cy="331200"/>
          </a:xfrm>
        </p:spPr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 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 </a:t>
            </a:r>
            <a:r>
              <a:rPr lang="ko-KR" altLang="en-US"/>
              <a:t>속성은 선언되었으나</a:t>
            </a:r>
            <a:r>
              <a:rPr lang="en-US" altLang="ko-KR"/>
              <a:t>, </a:t>
            </a:r>
            <a:r>
              <a:rPr lang="ko-KR" altLang="en-US"/>
              <a:t>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경우와 오타로 표기되어 의미가 변경된 경우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EB63E08-FB08-D621-5FB3-B7A541D7AE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880DD6-CD06-AFA3-B389-3B8F09525F1A}"/>
              </a:ext>
            </a:extLst>
          </p:cNvPr>
          <p:cNvGrpSpPr/>
          <p:nvPr/>
        </p:nvGrpSpPr>
        <p:grpSpPr>
          <a:xfrm>
            <a:off x="632796" y="2616129"/>
            <a:ext cx="4104304" cy="2182356"/>
            <a:chOff x="631825" y="4319397"/>
            <a:chExt cx="4104304" cy="21823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39CE51-6810-BDF2-A7B5-EAFEC48E87E1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BF630F9-1432-BF1D-0D75-7FF3C299D16C}"/>
                </a:ext>
              </a:extLst>
            </p:cNvPr>
            <p:cNvSpPr/>
            <p:nvPr/>
          </p:nvSpPr>
          <p:spPr>
            <a:xfrm>
              <a:off x="631825" y="4530600"/>
              <a:ext cx="4104000" cy="197115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contenteditable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="false" id="xx-1749710969577"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wysiwyg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-image figure-image"&gt;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="https://www.cjazit.org/image/schedule/kb/hc/ow266514566dx.jpg"&gt;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&lt;div class="a11y"&gt;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&lt;span&gt;TUNE UP&lt;/span&gt;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&lt;h4&gt;__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에게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.&lt;h4&gt;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&lt;span&gt;from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시소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&lt;span&gt;CJ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azit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&lt;span&gt;2025.6.15 SUN 7PM&lt;/span&gt;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5A81377-934E-1F42-870E-BE16B7B57B1B}"/>
              </a:ext>
            </a:extLst>
          </p:cNvPr>
          <p:cNvSpPr txBox="1"/>
          <p:nvPr/>
        </p:nvSpPr>
        <p:spPr>
          <a:xfrm>
            <a:off x="632796" y="1814239"/>
            <a:ext cx="41043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J ONLYONE NEW 본문 Regular"/>
                <a:ea typeface="CJ ONLYONE NEW 본문 Regular"/>
                <a:cs typeface="+mn-cs"/>
              </a:rPr>
              <a:t>앞 장에서 이어짐</a:t>
            </a:r>
            <a:endParaRPr lang="ko-KR" altLang="en-US" b="1" i="1"/>
          </a:p>
        </p:txBody>
      </p:sp>
    </p:spTree>
    <p:extLst>
      <p:ext uri="{BB962C8B-B14F-4D97-AF65-F5344CB8AC3E}">
        <p14:creationId xmlns:p14="http://schemas.microsoft.com/office/powerpoint/2010/main" val="3367156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10684-36F1-70FC-6DF4-51DB8ED03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AC84C-2F3A-CE2B-7E13-98E0C486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99F499A-AEE1-84C6-09D5-DB497720FB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EA1AD3C-2990-D858-EE91-982DB3B512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https://www.cjazit.org/cjazit/book/view/402?doing=n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D3377D6D-C64C-1D62-2953-4B6729AFC2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CFA79B9-C24E-29C0-F703-BEDEF4C4C5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4.5:1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8BBD83-40D6-D57B-5EAE-7534E705C1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E8B25B-F19D-F2F9-3A77-66D6C635D1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733516"/>
          </a:xfrm>
        </p:spPr>
        <p:txBody>
          <a:bodyPr/>
          <a:lstStyle/>
          <a:p>
            <a:r>
              <a:rPr lang="ko-KR" altLang="en-US"/>
              <a:t>이미지 텍스트</a:t>
            </a:r>
            <a:r>
              <a:rPr lang="en-US" altLang="ko-KR"/>
              <a:t>(#FEFDFE)</a:t>
            </a:r>
            <a:r>
              <a:rPr lang="ko-KR" altLang="en-US"/>
              <a:t>와 배경</a:t>
            </a:r>
            <a:r>
              <a:rPr lang="en-US" altLang="ko-KR"/>
              <a:t>(#73A2CE) </a:t>
            </a:r>
            <a:r>
              <a:rPr lang="ko-KR" altLang="en-US"/>
              <a:t>간 명도대비가 </a:t>
            </a:r>
            <a:r>
              <a:rPr lang="en-US" altLang="ko-KR"/>
              <a:t>2.65:1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F230ED-BCF4-C12B-DC6F-65DB6F8E2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665" y="2083567"/>
            <a:ext cx="3683745" cy="18286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658D64-51B4-C9B0-BCB4-4BAA5EB0E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444" y="4097249"/>
            <a:ext cx="2990187" cy="17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67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0BAE3-F34F-C42A-B000-5DA32CF5F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3E75-3823-774A-80E5-4C92B02F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828B9B4-4BC8-E135-7826-DFCA557AF9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B0147B2-9761-F001-E818-750CDCB339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0CE5B12-CB3C-FC86-E310-3D2164A817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E76B77F-9478-57CE-1DD9-6525554F38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ECF08ABB-164B-072D-64B9-A423422BFE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7FC54ED3-355D-55D0-D809-D65823C26B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162351"/>
          </a:xfrm>
        </p:spPr>
        <p:txBody>
          <a:bodyPr/>
          <a:lstStyle/>
          <a:p>
            <a:r>
              <a:rPr lang="ko-KR" altLang="en-US"/>
              <a:t>메인 화면의 앵커 링크 텍스트</a:t>
            </a:r>
            <a:r>
              <a:rPr lang="en-US" altLang="ko-KR"/>
              <a:t>(#AFAFAF)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2.2:1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en-US" altLang="ko-KR"/>
              <a:t>PROGRAM </a:t>
            </a:r>
            <a:r>
              <a:rPr lang="ko-KR" altLang="en-US"/>
              <a:t>섹션의 일부 화면에서의 앵커 링크 텍스트</a:t>
            </a:r>
            <a:r>
              <a:rPr lang="en-US" altLang="ko-KR"/>
              <a:t>(#6D7FA8)</a:t>
            </a:r>
            <a:r>
              <a:rPr lang="ko-KR" altLang="en-US"/>
              <a:t>와 배경</a:t>
            </a:r>
            <a:r>
              <a:rPr lang="en-US" altLang="ko-KR"/>
              <a:t>(#1F3B7A) </a:t>
            </a:r>
            <a:r>
              <a:rPr lang="ko-KR" altLang="en-US"/>
              <a:t>간 명도대비가 </a:t>
            </a:r>
            <a:r>
              <a:rPr lang="en-US" altLang="ko-KR"/>
              <a:t>2.67:1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BBCF90-90E1-A9B7-CDAC-CF6D060F482C}"/>
              </a:ext>
            </a:extLst>
          </p:cNvPr>
          <p:cNvGrpSpPr/>
          <p:nvPr/>
        </p:nvGrpSpPr>
        <p:grpSpPr>
          <a:xfrm>
            <a:off x="5170177" y="2508856"/>
            <a:ext cx="331245" cy="3540418"/>
            <a:chOff x="7050555" y="2088863"/>
            <a:chExt cx="331245" cy="354041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0D20C6-4B63-89AB-69A3-896C5F46D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0555" y="2115711"/>
              <a:ext cx="331245" cy="351357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E8A3134-4D57-9300-8A5D-183BA8B4682B}"/>
                </a:ext>
              </a:extLst>
            </p:cNvPr>
            <p:cNvSpPr/>
            <p:nvPr/>
          </p:nvSpPr>
          <p:spPr>
            <a:xfrm>
              <a:off x="7096192" y="2088863"/>
              <a:ext cx="195059" cy="1115215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1212A5-CC1F-60CB-C990-AFF5AC70D9CA}"/>
                </a:ext>
              </a:extLst>
            </p:cNvPr>
            <p:cNvSpPr/>
            <p:nvPr/>
          </p:nvSpPr>
          <p:spPr>
            <a:xfrm>
              <a:off x="7105058" y="4357202"/>
              <a:ext cx="177326" cy="1226737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882E0E-1D66-E910-5DAF-FD038112F2C7}"/>
              </a:ext>
            </a:extLst>
          </p:cNvPr>
          <p:cNvGrpSpPr/>
          <p:nvPr/>
        </p:nvGrpSpPr>
        <p:grpSpPr>
          <a:xfrm>
            <a:off x="5890862" y="2508856"/>
            <a:ext cx="385559" cy="3513571"/>
            <a:chOff x="7098600" y="2508856"/>
            <a:chExt cx="385559" cy="35135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E1A2FFD-0248-6B26-D6BE-196C9C62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8600" y="2508856"/>
              <a:ext cx="385559" cy="351357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C94CF1-F2B1-D3F3-E8E4-B918A1163C27}"/>
                </a:ext>
              </a:extLst>
            </p:cNvPr>
            <p:cNvSpPr/>
            <p:nvPr/>
          </p:nvSpPr>
          <p:spPr>
            <a:xfrm>
              <a:off x="7183636" y="2596009"/>
              <a:ext cx="144065" cy="332421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AA00ACF-2C9D-F2AB-FCB9-03E6D683C377}"/>
                </a:ext>
              </a:extLst>
            </p:cNvPr>
            <p:cNvSpPr/>
            <p:nvPr/>
          </p:nvSpPr>
          <p:spPr>
            <a:xfrm>
              <a:off x="7183636" y="3843868"/>
              <a:ext cx="144065" cy="2118782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8C90BE-4193-9209-84DC-860E69C01A59}"/>
              </a:ext>
            </a:extLst>
          </p:cNvPr>
          <p:cNvGrpSpPr/>
          <p:nvPr/>
        </p:nvGrpSpPr>
        <p:grpSpPr>
          <a:xfrm>
            <a:off x="6718261" y="2596008"/>
            <a:ext cx="2368073" cy="3223935"/>
            <a:chOff x="6665860" y="2909427"/>
            <a:chExt cx="1849885" cy="251846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7E00C9-9119-CCE4-44BF-FAD28A768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665861" y="4378623"/>
              <a:ext cx="1849884" cy="104927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F6908D-041C-8E7F-9DC2-17D27A864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65860" y="2909427"/>
              <a:ext cx="1849883" cy="1082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68309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8344-39A2-C5CB-65DC-DAB068AB2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AC003AEC-B7D6-D0E3-A620-60C30ADD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62" y="2308785"/>
            <a:ext cx="3819193" cy="23163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E0418C2-8C90-6B23-840E-392FBAA2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55ACFB2-63AD-4141-C312-4D240824F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14ECA6C-BC61-C4D9-04B6-6BDDF96F4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https://www.cjazit.org/cjazit/book/view/402?doing=n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1921866E-C2DD-2923-C0D6-C8F730D503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9DD4A03-66B8-EBB1-FAF9-589C6E8697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키보드로 접근 및 운용이 불가능한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2B7EBCC5-4EA3-5C22-DDDC-7B3144E268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4C5E6ED9-5109-D650-5BD2-8ADDA8255E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289374"/>
          </a:xfrm>
        </p:spPr>
        <p:txBody>
          <a:bodyPr/>
          <a:lstStyle/>
          <a:p>
            <a:r>
              <a:rPr lang="ko-KR" altLang="en-US" dirty="0"/>
              <a:t>키보드를 사용하여 지도를 확대</a:t>
            </a:r>
            <a:r>
              <a:rPr lang="en-US" altLang="ko-KR" dirty="0"/>
              <a:t>/</a:t>
            </a:r>
            <a:r>
              <a:rPr lang="ko-KR" altLang="en-US" dirty="0"/>
              <a:t>축소할 수 없음</a:t>
            </a:r>
            <a:endParaRPr lang="en-US" altLang="ko-KR" dirty="0"/>
          </a:p>
          <a:p>
            <a:pPr lvl="1"/>
            <a:r>
              <a:rPr lang="ko-KR" altLang="en-US" dirty="0"/>
              <a:t>일반 사용자는 마우스 더블클릭 하여 지도 확대 가능</a:t>
            </a:r>
            <a:endParaRPr lang="en-US" altLang="ko-KR" dirty="0"/>
          </a:p>
          <a:p>
            <a:r>
              <a:rPr lang="ko-KR" altLang="en-US" dirty="0"/>
              <a:t>카카오 지도의 버전을 확대</a:t>
            </a:r>
            <a:r>
              <a:rPr lang="en-US" altLang="ko-KR" dirty="0"/>
              <a:t>/</a:t>
            </a:r>
            <a:r>
              <a:rPr lang="ko-KR" altLang="en-US" dirty="0"/>
              <a:t>축소 </a:t>
            </a:r>
            <a:r>
              <a:rPr lang="en-US" altLang="ko-KR" dirty="0"/>
              <a:t>UI</a:t>
            </a:r>
            <a:r>
              <a:rPr lang="ko-KR" altLang="en-US" dirty="0"/>
              <a:t>가 제공되는 버전으로 변경하여</a:t>
            </a:r>
            <a:r>
              <a:rPr lang="en-US" altLang="ko-KR" dirty="0"/>
              <a:t>, </a:t>
            </a:r>
            <a:r>
              <a:rPr lang="ko-KR" altLang="en-US" dirty="0"/>
              <a:t>마우스 뿐만 아니라 키보드로 지도의 확대</a:t>
            </a:r>
            <a:r>
              <a:rPr lang="en-US" altLang="ko-KR" dirty="0"/>
              <a:t>/</a:t>
            </a:r>
            <a:r>
              <a:rPr lang="ko-KR" altLang="en-US" dirty="0"/>
              <a:t>축소 기능을 실행할 수 있도록 수정해야 함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Kakao Maps API - </a:t>
            </a:r>
            <a:r>
              <a:rPr lang="ko-KR" altLang="en-US" dirty="0">
                <a:hlinkClick r:id="rId3"/>
              </a:rPr>
              <a:t>확대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축소 이벤트 등록하기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DB831-99A3-E297-0AD2-EB72F081FC36}"/>
              </a:ext>
            </a:extLst>
          </p:cNvPr>
          <p:cNvSpPr/>
          <p:nvPr/>
        </p:nvSpPr>
        <p:spPr>
          <a:xfrm>
            <a:off x="5333236" y="2987491"/>
            <a:ext cx="3801219" cy="163761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994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E9EA7-3A00-0C47-9DC7-CC8F133A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CADC3-D504-0644-36D4-A98352B5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099292E-3034-2DCD-61B1-F0B07399E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9A42154-DE87-9139-3F22-CBFE682B2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https://www.cjazit.org/cjazit/book/view/402?doing=n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F8477515-4266-0840-69AC-3546B93504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FD0B655-FA32-9C9A-970B-6C80D0736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 또는 키보드의 위치를 나타내는 요소가 시각적으로 표시되지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1CF41D7-211D-1426-A7FA-7F294B6152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B639815D-47A8-1ED3-F5CE-047864C1A4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292900"/>
          </a:xfrm>
        </p:spPr>
        <p:txBody>
          <a:bodyPr/>
          <a:lstStyle/>
          <a:p>
            <a:r>
              <a:rPr lang="ko-KR" altLang="en-US"/>
              <a:t>링크를</a:t>
            </a:r>
            <a:r>
              <a:rPr lang="en-US" altLang="ko-KR"/>
              <a:t> </a:t>
            </a:r>
            <a:r>
              <a:rPr lang="ko-KR" altLang="en-US"/>
              <a:t>담고 있는 영역에 적용된 </a:t>
            </a:r>
            <a:r>
              <a:rPr lang="en-US" altLang="ko-KR" err="1"/>
              <a:t>overflow:hidden</a:t>
            </a:r>
            <a:r>
              <a:rPr lang="en-US" altLang="ko-KR"/>
              <a:t> </a:t>
            </a:r>
            <a:r>
              <a:rPr lang="ko-KR" altLang="en-US"/>
              <a:t>스타일로 인해 초점을 시각적으로 확인할 수 없음</a:t>
            </a:r>
            <a:endParaRPr lang="en-US" altLang="ko-KR"/>
          </a:p>
          <a:p>
            <a:pPr lvl="1"/>
            <a:r>
              <a:rPr lang="ko-KR" altLang="en-US"/>
              <a:t>선택된 요소</a:t>
            </a:r>
            <a:r>
              <a:rPr lang="en-US" altLang="ko-KR"/>
              <a:t>: </a:t>
            </a:r>
            <a:r>
              <a:rPr lang="ko-KR" altLang="en-US"/>
              <a:t>초점 식별 불가능</a:t>
            </a:r>
            <a:endParaRPr lang="en-US" altLang="ko-KR"/>
          </a:p>
          <a:p>
            <a:pPr lvl="1"/>
            <a:r>
              <a:rPr lang="ko-KR" altLang="en-US"/>
              <a:t>선택 안 된 요소</a:t>
            </a:r>
            <a:r>
              <a:rPr lang="en-US" altLang="ko-KR"/>
              <a:t>: </a:t>
            </a:r>
            <a:r>
              <a:rPr lang="ko-KR" altLang="en-US"/>
              <a:t>일부만 식별 가능</a:t>
            </a:r>
            <a:endParaRPr lang="en-US" altLang="ko-KR"/>
          </a:p>
          <a:p>
            <a:r>
              <a:rPr lang="ko-KR" altLang="en-US"/>
              <a:t>링크의 </a:t>
            </a:r>
            <a:r>
              <a:rPr lang="en-US" altLang="ko-KR"/>
              <a:t>outline-offset </a:t>
            </a:r>
            <a:r>
              <a:rPr lang="ko-KR" altLang="en-US"/>
              <a:t>스타일을 조정하여 키보드 초점이 시각적으로 명확하게 변별될 수 있도록 해야 함</a:t>
            </a:r>
            <a:endParaRPr lang="en-US" altLang="ko-KR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1E007F-2E16-CC07-D428-A5F70E75D26A}"/>
              </a:ext>
            </a:extLst>
          </p:cNvPr>
          <p:cNvGrpSpPr/>
          <p:nvPr/>
        </p:nvGrpSpPr>
        <p:grpSpPr>
          <a:xfrm>
            <a:off x="630246" y="4882763"/>
            <a:ext cx="4104304" cy="828140"/>
            <a:chOff x="631825" y="4319397"/>
            <a:chExt cx="4104304" cy="8281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B9DB55-577D-C4D2-2233-07DD795F2D6E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D59487-6923-B4BE-18F0-E26FC0914035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tab:focus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{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outline-offset: -2px;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8D995AB-DC9F-AD21-D4CB-B471C5F7C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61" y="2464246"/>
            <a:ext cx="3238952" cy="5629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746170-3CB6-F7F0-E495-DB4A5E9A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61" y="3500428"/>
            <a:ext cx="3240000" cy="6167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E26CD5-7096-3847-8C12-AE6198BEE248}"/>
              </a:ext>
            </a:extLst>
          </p:cNvPr>
          <p:cNvSpPr/>
          <p:nvPr/>
        </p:nvSpPr>
        <p:spPr>
          <a:xfrm>
            <a:off x="5683307" y="2524008"/>
            <a:ext cx="3093048" cy="46382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CC18C0-7631-EB6A-4697-86EFA806C2E3}"/>
              </a:ext>
            </a:extLst>
          </p:cNvPr>
          <p:cNvSpPr/>
          <p:nvPr/>
        </p:nvSpPr>
        <p:spPr>
          <a:xfrm>
            <a:off x="5663416" y="3545602"/>
            <a:ext cx="3155218" cy="49728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278C33-4D4A-2FC1-2F40-78A9B6130228}"/>
              </a:ext>
            </a:extLst>
          </p:cNvPr>
          <p:cNvSpPr txBox="1"/>
          <p:nvPr/>
        </p:nvSpPr>
        <p:spPr>
          <a:xfrm>
            <a:off x="6911212" y="2325791"/>
            <a:ext cx="628868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ko-KR" altLang="en-US" sz="900" b="1">
                <a:highlight>
                  <a:srgbClr val="FFFF00"/>
                </a:highlight>
              </a:rPr>
              <a:t>선택된 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19A5E-D9E5-58F0-B4C6-3429553BF471}"/>
              </a:ext>
            </a:extLst>
          </p:cNvPr>
          <p:cNvSpPr txBox="1"/>
          <p:nvPr/>
        </p:nvSpPr>
        <p:spPr>
          <a:xfrm>
            <a:off x="6884500" y="3345459"/>
            <a:ext cx="675796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ko-KR" altLang="en-US" sz="900" b="1">
                <a:highlight>
                  <a:srgbClr val="FFFF00"/>
                </a:highlight>
              </a:rPr>
              <a:t>선택 안 된 탭</a:t>
            </a:r>
          </a:p>
        </p:txBody>
      </p:sp>
    </p:spTree>
    <p:extLst>
      <p:ext uri="{BB962C8B-B14F-4D97-AF65-F5344CB8AC3E}">
        <p14:creationId xmlns:p14="http://schemas.microsoft.com/office/powerpoint/2010/main" val="42632989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CFDC-CD3A-C751-E0DE-33B70BC9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292E6-A83C-1E6C-33BF-F07282B9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310AF29-A0A6-2922-A5DD-715E26947B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CJ</a:t>
            </a:r>
            <a:r>
              <a:rPr lang="ko-KR" altLang="en-US"/>
              <a:t>아지트 </a:t>
            </a:r>
            <a:r>
              <a:rPr lang="en-US" altLang="ko-KR"/>
              <a:t>&gt; </a:t>
            </a:r>
            <a:r>
              <a:rPr lang="ko-KR" altLang="en-US"/>
              <a:t>공연안내 </a:t>
            </a:r>
            <a:r>
              <a:rPr lang="en-US" altLang="ko-KR"/>
              <a:t>&gt; </a:t>
            </a:r>
            <a:r>
              <a:rPr lang="ko-KR" altLang="en-US"/>
              <a:t>지난 공연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199E5BB-94EE-B868-A02A-69D90B5A54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https://www.cjazit.org/cjazit/book/view/402?doing=n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E8BD41BF-280E-F70E-9A31-0EC1E50AAC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12C3046-F180-BC18-1315-714B37CB2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7C5947-3D9F-B9D7-FD39-D67EA1573C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A8E8CC-9B6C-32C1-2416-6F3BC3B31E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703572"/>
          </a:xfrm>
        </p:spPr>
        <p:txBody>
          <a:bodyPr/>
          <a:lstStyle/>
          <a:p>
            <a:r>
              <a:rPr lang="ko-KR" altLang="en-US"/>
              <a:t>콘텐츠가 존재하지 않는 </a:t>
            </a:r>
            <a:r>
              <a:rPr lang="en-US" altLang="ko-KR"/>
              <a:t>&lt;</a:t>
            </a:r>
            <a:r>
              <a:rPr lang="en-US" altLang="ko-KR" err="1"/>
              <a:t>asdie</a:t>
            </a:r>
            <a:r>
              <a:rPr lang="en-US" altLang="ko-KR"/>
              <a:t>&gt; </a:t>
            </a:r>
            <a:r>
              <a:rPr lang="ko-KR" altLang="en-US"/>
              <a:t>영역에 스크린 리더가 접근하여 읽어 줌</a:t>
            </a:r>
            <a:endParaRPr lang="en-US" altLang="ko-KR"/>
          </a:p>
          <a:p>
            <a:r>
              <a:rPr lang="ko-KR" altLang="en-US"/>
              <a:t>기획 의도를 확인하여 사용하지 않는 영역인 경우 </a:t>
            </a:r>
            <a:r>
              <a:rPr lang="en-US" altLang="ko-KR" err="1"/>
              <a:t>display:none</a:t>
            </a:r>
            <a:r>
              <a:rPr lang="en-US" altLang="ko-KR"/>
              <a:t> </a:t>
            </a:r>
            <a:r>
              <a:rPr lang="ko-KR" altLang="en-US"/>
              <a:t>처리하여 스크린 리더의 불필요한 탐색을 막아야 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34F4FE-D7F8-0249-E6CD-B1D9D8E96C73}"/>
              </a:ext>
            </a:extLst>
          </p:cNvPr>
          <p:cNvGrpSpPr/>
          <p:nvPr/>
        </p:nvGrpSpPr>
        <p:grpSpPr>
          <a:xfrm>
            <a:off x="631825" y="3529430"/>
            <a:ext cx="4104304" cy="1098983"/>
            <a:chOff x="633404" y="2845589"/>
            <a:chExt cx="4104304" cy="10989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DE792-F678-BB7D-D7C3-BF8F5258BCDF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A80904E-1461-75E4-2719-A0DA77D13D97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&lt;aside class="detail-aside"&gt;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&lt;h3 class="a11y"&gt;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관련글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&lt;/h3&gt;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&lt;ul class="article-list"&gt;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	&lt;/ul&gt;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&lt;/aside&gt;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4EAAFDD-40FB-7BED-4F51-8DECD09C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057" y="2051304"/>
            <a:ext cx="3718962" cy="226864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EA731B-C912-ED57-5E84-247A3A1AC4EA}"/>
              </a:ext>
            </a:extLst>
          </p:cNvPr>
          <p:cNvGrpSpPr/>
          <p:nvPr/>
        </p:nvGrpSpPr>
        <p:grpSpPr>
          <a:xfrm>
            <a:off x="631825" y="4966667"/>
            <a:ext cx="4104304" cy="1098983"/>
            <a:chOff x="633404" y="2845589"/>
            <a:chExt cx="4104304" cy="10989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8A9BE1-26F0-2C5D-BB43-BEF43384B8DE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A161FB-7D1D-2C11-E41B-CDDEAA382797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&lt;aside class="detail-aside"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style="display:none;"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&lt;h3 class="a11y"&gt;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관련글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&lt;/h3&gt;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&lt;ul class="article-list"&gt;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	&lt;/ul&gt;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&lt;/aside&gt;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E6D759-6661-B608-1876-626A1A545203}"/>
              </a:ext>
            </a:extLst>
          </p:cNvPr>
          <p:cNvSpPr/>
          <p:nvPr/>
        </p:nvSpPr>
        <p:spPr>
          <a:xfrm>
            <a:off x="7833000" y="2146610"/>
            <a:ext cx="1248019" cy="34894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478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D619A-F883-7ED2-A8B7-39267B4F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95388F-348F-7884-D238-844678D45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54" y="2162686"/>
            <a:ext cx="4235213" cy="11416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5774E0-8EED-8CFF-8403-BBA6F4CC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546FEE1-BB78-A831-F37F-AACB66E3C3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재단 소개 </a:t>
            </a:r>
            <a:r>
              <a:rPr lang="en-US" altLang="ko-KR"/>
              <a:t>&gt; </a:t>
            </a:r>
            <a:r>
              <a:rPr lang="ko-KR" altLang="en-US"/>
              <a:t>소개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2013370-1177-1622-D89E-43EC3AF403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https://www.cjazit.org/about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4A1F4C9-C2B3-65C5-B45A-4E3B950DBB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82AF431-1B1E-A83A-2F70-2CEB26A496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5D2A7BB4-4550-A4AC-0071-AD36FD6152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43E1AC7F-489F-762F-D659-D7AB56DD8C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055464"/>
          </a:xfrm>
        </p:spPr>
        <p:txBody>
          <a:bodyPr/>
          <a:lstStyle/>
          <a:p>
            <a:r>
              <a:rPr lang="ko-KR" altLang="en-US"/>
              <a:t>키보드 및 스크린 리더로 페이지 순차 탐색 시 숨겨지지 않은 첫 번째 컨트롤 요소인 </a:t>
            </a:r>
            <a:r>
              <a:rPr lang="en-US" altLang="ko-KR"/>
              <a:t>'</a:t>
            </a:r>
            <a:r>
              <a:rPr lang="ko-KR" altLang="en-US"/>
              <a:t>개인정보처리방침</a:t>
            </a:r>
            <a:r>
              <a:rPr lang="en-US" altLang="ko-KR"/>
              <a:t>' </a:t>
            </a:r>
            <a:r>
              <a:rPr lang="ko-KR" altLang="en-US"/>
              <a:t>링크로 접근하며</a:t>
            </a:r>
            <a:r>
              <a:rPr lang="en-US" altLang="ko-KR"/>
              <a:t>, </a:t>
            </a:r>
            <a:r>
              <a:rPr lang="ko-KR" altLang="en-US"/>
              <a:t>페이지 하단부터 </a:t>
            </a:r>
            <a:r>
              <a:rPr lang="ko-KR" altLang="en-US" err="1"/>
              <a:t>역탐색</a:t>
            </a:r>
            <a:r>
              <a:rPr lang="en-US" altLang="ko-KR"/>
              <a:t>(</a:t>
            </a:r>
            <a:r>
              <a:rPr lang="en-US" altLang="ko-KR" err="1"/>
              <a:t>shift+tab</a:t>
            </a:r>
            <a:r>
              <a:rPr lang="en-US" altLang="ko-KR"/>
              <a:t>) </a:t>
            </a:r>
            <a:r>
              <a:rPr lang="ko-KR" altLang="en-US"/>
              <a:t>시에만 </a:t>
            </a:r>
            <a:r>
              <a:rPr lang="en-US" altLang="ko-KR"/>
              <a:t>'5</a:t>
            </a:r>
            <a:r>
              <a:rPr lang="ko-KR" altLang="en-US"/>
              <a:t>대 주요사업</a:t>
            </a:r>
            <a:r>
              <a:rPr lang="en-US" altLang="ko-KR"/>
              <a:t>' </a:t>
            </a:r>
            <a:r>
              <a:rPr lang="ko-KR" altLang="en-US"/>
              <a:t>섹션에 접근 가능함</a:t>
            </a:r>
          </a:p>
          <a:p>
            <a:r>
              <a:rPr lang="en-US" altLang="ko-KR"/>
              <a:t>'5</a:t>
            </a:r>
            <a:r>
              <a:rPr lang="ko-KR" altLang="en-US"/>
              <a:t>대 주요사업</a:t>
            </a:r>
            <a:r>
              <a:rPr lang="en-US" altLang="ko-KR"/>
              <a:t>' </a:t>
            </a:r>
            <a:r>
              <a:rPr lang="ko-KR" altLang="en-US"/>
              <a:t>영역에 적용된 부적절한 </a:t>
            </a:r>
            <a:r>
              <a:rPr lang="en-US" altLang="ko-KR"/>
              <a:t>CSS </a:t>
            </a:r>
            <a:r>
              <a:rPr lang="ko-KR" altLang="en-US"/>
              <a:t>스타일을 제거하여 초점이 순차적으로 접근할 수 있도록 해야 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39FC6E-A861-0C02-2EBB-5077E44CB241}"/>
              </a:ext>
            </a:extLst>
          </p:cNvPr>
          <p:cNvGrpSpPr/>
          <p:nvPr/>
        </p:nvGrpSpPr>
        <p:grpSpPr>
          <a:xfrm>
            <a:off x="630246" y="4590983"/>
            <a:ext cx="4104304" cy="692718"/>
            <a:chOff x="631825" y="4319397"/>
            <a:chExt cx="4104304" cy="6927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0E3373-36C0-AD5B-CE3E-081A108DD8E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4C6752-C063-7441-75C7-842D33695C40}"/>
                </a:ext>
              </a:extLst>
            </p:cNvPr>
            <p:cNvSpPr/>
            <p:nvPr/>
          </p:nvSpPr>
          <p:spPr>
            <a:xfrm>
              <a:off x="631825" y="4530600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&lt;section class="about-section about--scene" 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style="visibility: hidden; opacity: 0;"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&gt;...&lt;/section&gt;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309917-B799-DF2B-1FD5-207FC5CF510D}"/>
              </a:ext>
            </a:extLst>
          </p:cNvPr>
          <p:cNvSpPr/>
          <p:nvPr/>
        </p:nvSpPr>
        <p:spPr>
          <a:xfrm>
            <a:off x="5275644" y="2282486"/>
            <a:ext cx="650183" cy="20576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7EFEDA-57E7-CFF7-FD82-18E82B43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585" y="3627648"/>
            <a:ext cx="3131906" cy="170952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6D6AF5-F1CE-1A57-D00D-197CB21908A8}"/>
              </a:ext>
            </a:extLst>
          </p:cNvPr>
          <p:cNvGrpSpPr/>
          <p:nvPr/>
        </p:nvGrpSpPr>
        <p:grpSpPr>
          <a:xfrm>
            <a:off x="631825" y="3489527"/>
            <a:ext cx="4104304" cy="692718"/>
            <a:chOff x="633404" y="2845589"/>
            <a:chExt cx="4104304" cy="69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095E90-3DC8-D041-DDC6-3E7C4DDFD53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48B65E5-23DF-CB4A-7843-F6978C35354C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&lt;section class="about-section about--scene"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style="visibility: hidden; opacity: 0;"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&gt;...&lt;/section&gt;</a:t>
              </a: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30EEF381-C5D1-B8CB-7D43-97615E530A6F}"/>
              </a:ext>
            </a:extLst>
          </p:cNvPr>
          <p:cNvSpPr>
            <a:spLocks noChangeAspect="1"/>
          </p:cNvSpPr>
          <p:nvPr/>
        </p:nvSpPr>
        <p:spPr>
          <a:xfrm>
            <a:off x="6861810" y="3859342"/>
            <a:ext cx="215719" cy="215719"/>
          </a:xfrm>
          <a:prstGeom prst="ellipse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A33042-AC2C-3BA6-48BE-8534264E74DA}"/>
              </a:ext>
            </a:extLst>
          </p:cNvPr>
          <p:cNvSpPr>
            <a:spLocks noChangeAspect="1"/>
          </p:cNvSpPr>
          <p:nvPr/>
        </p:nvSpPr>
        <p:spPr>
          <a:xfrm>
            <a:off x="5077429" y="2133242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DAFBAD-49A0-EBA7-32C0-A1A4666AC9DD}"/>
              </a:ext>
            </a:extLst>
          </p:cNvPr>
          <p:cNvSpPr/>
          <p:nvPr/>
        </p:nvSpPr>
        <p:spPr>
          <a:xfrm>
            <a:off x="6941546" y="4013105"/>
            <a:ext cx="808980" cy="109874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646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A1591-087E-D550-F067-4B47E85B5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5CBC880-3617-8625-9D41-494C6C218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778" y="2132243"/>
            <a:ext cx="1777641" cy="21776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917A5D-CDB5-5054-7A8C-774076940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3AE1FF3-72C9-A944-9516-B1C4066343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재단 소개 </a:t>
            </a:r>
            <a:r>
              <a:rPr lang="en-US" altLang="ko-KR"/>
              <a:t>&gt; </a:t>
            </a:r>
            <a:r>
              <a:rPr lang="ko-KR" altLang="en-US"/>
              <a:t>소개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99143F9-693E-4851-4D93-B679957DD7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https://www.cjazit.org/about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44DB3C9-DAEE-9F9D-5CB5-C3533D9822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A3A8DDD-008B-C948-4FC0-B48940AC59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 블록에 제목을 적절하게 제공하지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6030E0D5-F9E6-E8CE-2708-A54FDAE94F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하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40D7A4D3-60CC-F775-E4E7-EB6A20613D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2137811"/>
          </a:xfrm>
        </p:spPr>
        <p:txBody>
          <a:bodyPr/>
          <a:lstStyle/>
          <a:p>
            <a:r>
              <a:rPr lang="ko-KR" altLang="en-US"/>
              <a:t>스크린 리더 사용자가 페이지의 구조를 파악하는데 어려움을 겪지 않도록 헤딩 태그의 수준을 수정해야 함</a:t>
            </a:r>
            <a:endParaRPr lang="en-US" altLang="ko-KR"/>
          </a:p>
          <a:p>
            <a:pPr lvl="1"/>
            <a:r>
              <a:rPr lang="ko-KR" altLang="en-US"/>
              <a:t>스크린 리더 사용자의 사용성을 위해 </a:t>
            </a:r>
            <a:r>
              <a:rPr lang="en-US" altLang="ko-KR"/>
              <a:t>h1 </a:t>
            </a:r>
            <a:r>
              <a:rPr lang="ko-KR" altLang="en-US"/>
              <a:t>태그는 페이지에서 가장 중요한 구획에 한 번만 사용해야 하기 때문에 </a:t>
            </a:r>
            <a:r>
              <a:rPr lang="en-US" altLang="ko-KR"/>
              <a:t>'OUR VALUES'</a:t>
            </a:r>
            <a:r>
              <a:rPr lang="ko-KR" altLang="en-US"/>
              <a:t>는 </a:t>
            </a:r>
            <a:r>
              <a:rPr lang="en-US" altLang="ko-KR"/>
              <a:t>&lt;h2&gt;</a:t>
            </a:r>
            <a:r>
              <a:rPr lang="ko-KR" altLang="en-US"/>
              <a:t> 태그로 마크업 해야 함</a:t>
            </a:r>
            <a:endParaRPr lang="en-US" altLang="ko-KR"/>
          </a:p>
          <a:p>
            <a:pPr lvl="1"/>
            <a:r>
              <a:rPr lang="en-US" altLang="ko-KR"/>
              <a:t>'</a:t>
            </a:r>
            <a:r>
              <a:rPr lang="ko-KR" altLang="en-US"/>
              <a:t>다양한 장르의 창작자 지원</a:t>
            </a:r>
            <a:r>
              <a:rPr lang="en-US" altLang="ko-KR"/>
              <a:t>', '</a:t>
            </a:r>
            <a:r>
              <a:rPr lang="ko-KR" altLang="en-US"/>
              <a:t>세계 무대를 향한 도전</a:t>
            </a:r>
            <a:r>
              <a:rPr lang="en-US" altLang="ko-KR"/>
              <a:t>', '</a:t>
            </a:r>
            <a:r>
              <a:rPr lang="ko-KR" altLang="en-US"/>
              <a:t>사회와 함께하는 </a:t>
            </a:r>
            <a:r>
              <a:rPr lang="ko-KR" altLang="en-US" err="1"/>
              <a:t>문화나눔</a:t>
            </a:r>
            <a:r>
              <a:rPr lang="en-US" altLang="ko-KR"/>
              <a:t>'</a:t>
            </a:r>
            <a:r>
              <a:rPr lang="ko-KR" altLang="en-US"/>
              <a:t>은 </a:t>
            </a:r>
            <a:r>
              <a:rPr lang="en-US" altLang="ko-KR"/>
              <a:t>'OUR VALUES'</a:t>
            </a:r>
            <a:r>
              <a:rPr lang="ko-KR" altLang="en-US"/>
              <a:t>의 하위 수준이므로 </a:t>
            </a:r>
            <a:r>
              <a:rPr lang="en-US" altLang="ko-KR"/>
              <a:t>&lt;h3&gt; </a:t>
            </a:r>
            <a:r>
              <a:rPr lang="ko-KR" altLang="en-US"/>
              <a:t>태그로 마크업 해야 함</a:t>
            </a:r>
            <a:endParaRPr lang="en-US" altLang="ko-KR"/>
          </a:p>
          <a:p>
            <a:pPr lvl="1"/>
            <a:r>
              <a:rPr lang="en-US" altLang="ko-KR"/>
              <a:t>'MISSON'</a:t>
            </a:r>
            <a:r>
              <a:rPr lang="ko-KR" altLang="en-US"/>
              <a:t>과 </a:t>
            </a:r>
            <a:r>
              <a:rPr lang="en-US" altLang="ko-KR"/>
              <a:t>'VISION'</a:t>
            </a:r>
            <a:r>
              <a:rPr lang="ko-KR" altLang="en-US"/>
              <a:t>은 동등한 수준의 헤딩이므로 </a:t>
            </a:r>
            <a:r>
              <a:rPr lang="en-US" altLang="ko-KR"/>
              <a:t>'VISION'</a:t>
            </a:r>
            <a:r>
              <a:rPr lang="ko-KR" altLang="en-US"/>
              <a:t>을 </a:t>
            </a:r>
            <a:r>
              <a:rPr lang="en-US" altLang="ko-KR"/>
              <a:t>&lt;h2&gt; </a:t>
            </a:r>
            <a:r>
              <a:rPr lang="ko-KR" altLang="en-US"/>
              <a:t>태그로 마크업 해야 함</a:t>
            </a:r>
            <a:endParaRPr lang="en-US" altLang="ko-KR"/>
          </a:p>
          <a:p>
            <a:pPr lvl="1"/>
            <a:r>
              <a:rPr lang="en-US" altLang="ko-KR"/>
              <a:t>'CJ</a:t>
            </a:r>
            <a:r>
              <a:rPr lang="ko-KR" altLang="en-US"/>
              <a:t>아지트</a:t>
            </a:r>
            <a:r>
              <a:rPr lang="en-US" altLang="ko-KR"/>
              <a:t>', '</a:t>
            </a:r>
            <a:r>
              <a:rPr lang="ko-KR" altLang="en-US" err="1"/>
              <a:t>튠업</a:t>
            </a:r>
            <a:r>
              <a:rPr lang="en-US" altLang="ko-KR"/>
              <a:t>'</a:t>
            </a:r>
            <a:r>
              <a:rPr lang="ko-KR" altLang="en-US"/>
              <a:t>과 </a:t>
            </a:r>
            <a:r>
              <a:rPr lang="en-US" altLang="ko-KR"/>
              <a:t>'</a:t>
            </a:r>
            <a:r>
              <a:rPr lang="ko-KR" altLang="en-US"/>
              <a:t>스테이지업</a:t>
            </a:r>
            <a:r>
              <a:rPr lang="en-US" altLang="ko-KR"/>
              <a:t>', '</a:t>
            </a:r>
            <a:r>
              <a:rPr lang="ko-KR" altLang="en-US"/>
              <a:t>스토리업</a:t>
            </a:r>
            <a:r>
              <a:rPr lang="en-US" altLang="ko-KR"/>
              <a:t>', 'CJ</a:t>
            </a:r>
            <a:r>
              <a:rPr lang="ko-KR" altLang="en-US" err="1"/>
              <a:t>음악장학사업</a:t>
            </a:r>
            <a:r>
              <a:rPr lang="en-US" altLang="ko-KR"/>
              <a:t>'</a:t>
            </a:r>
            <a:r>
              <a:rPr lang="ko-KR" altLang="en-US"/>
              <a:t>은 동등한 수준의 헤딩이므로 </a:t>
            </a:r>
            <a:r>
              <a:rPr lang="en-US" altLang="ko-KR"/>
              <a:t>'</a:t>
            </a:r>
            <a:r>
              <a:rPr lang="ko-KR" altLang="en-US"/>
              <a:t>스테이지업</a:t>
            </a:r>
            <a:r>
              <a:rPr lang="en-US" altLang="ko-KR"/>
              <a:t>', '</a:t>
            </a:r>
            <a:r>
              <a:rPr lang="ko-KR" altLang="en-US"/>
              <a:t>스토리업</a:t>
            </a:r>
            <a:r>
              <a:rPr lang="en-US" altLang="ko-KR"/>
              <a:t>', 'CJ</a:t>
            </a:r>
            <a:r>
              <a:rPr lang="ko-KR" altLang="en-US" err="1"/>
              <a:t>음악장학사업</a:t>
            </a:r>
            <a:r>
              <a:rPr lang="en-US" altLang="ko-KR"/>
              <a:t>'</a:t>
            </a:r>
            <a:r>
              <a:rPr lang="ko-KR" altLang="en-US"/>
              <a:t>을 </a:t>
            </a:r>
            <a:r>
              <a:rPr lang="en-US" altLang="ko-KR"/>
              <a:t>&lt;h3&gt; </a:t>
            </a:r>
            <a:r>
              <a:rPr lang="ko-KR" altLang="en-US"/>
              <a:t>태그로 마크업 해야 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8A93F4F-2077-2FB2-66F3-37D9F50BDB85}"/>
              </a:ext>
            </a:extLst>
          </p:cNvPr>
          <p:cNvGrpSpPr/>
          <p:nvPr/>
        </p:nvGrpSpPr>
        <p:grpSpPr>
          <a:xfrm>
            <a:off x="630246" y="4195058"/>
            <a:ext cx="4104304" cy="2182356"/>
            <a:chOff x="631825" y="4319397"/>
            <a:chExt cx="4104304" cy="21823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F1A0BF-F4D7-4571-2F1F-A98F214D8386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0143A5F-2F65-A3D8-1CEC-0A0316B746AC}"/>
                </a:ext>
              </a:extLst>
            </p:cNvPr>
            <p:cNvSpPr/>
            <p:nvPr/>
          </p:nvSpPr>
          <p:spPr>
            <a:xfrm>
              <a:off x="631825" y="4530600"/>
              <a:ext cx="4104000" cy="197115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&lt;h1&gt;CJ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문화재단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&lt;h2&gt;MISSION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&lt;h2&gt;VISION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&lt;h2&gt;OUR VALUES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&lt;h3&gt;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다양한 장르의 창작자 지원</a:t>
              </a:r>
              <a:endPara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&lt;h3&gt;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세계 무대를 향한 도전</a:t>
              </a:r>
              <a:endPara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&lt;h3&gt;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사회와 함께하는 문화나눔</a:t>
              </a:r>
              <a:endPara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&lt;h2&gt;5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대 주요사업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&lt;h3&gt;CJ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아지트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&lt;h3&gt;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튠업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&lt;h3&gt;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스테이지업</a:t>
              </a:r>
              <a:endPara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&lt;h3&gt;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스토리업</a:t>
              </a:r>
              <a:endPara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&lt;h3&gt;CJ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음악장학산업</a:t>
              </a:r>
              <a:endPara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6D35A9F-642F-D092-EEE2-1C6ACB1E5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649" y="2278551"/>
            <a:ext cx="2052019" cy="7826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68187AB-9972-FE7E-5E0B-7B00C8CC9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794" y="3317067"/>
            <a:ext cx="1212031" cy="7826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CA9201-405A-4B62-0C7A-932A30A4A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650" y="3317067"/>
            <a:ext cx="1000080" cy="9099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58B52E-5417-917D-8D48-1CF45A3C0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7406" y="4472309"/>
            <a:ext cx="2869416" cy="185378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28C0F4-10C7-9303-5738-E61687DF899F}"/>
              </a:ext>
            </a:extLst>
          </p:cNvPr>
          <p:cNvSpPr/>
          <p:nvPr/>
        </p:nvSpPr>
        <p:spPr>
          <a:xfrm>
            <a:off x="5869078" y="2312055"/>
            <a:ext cx="591075" cy="1161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406559-1EEA-E037-9539-AA97365D31D7}"/>
              </a:ext>
            </a:extLst>
          </p:cNvPr>
          <p:cNvSpPr/>
          <p:nvPr/>
        </p:nvSpPr>
        <p:spPr>
          <a:xfrm>
            <a:off x="5473447" y="3381107"/>
            <a:ext cx="650183" cy="18705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7A6869-3B79-E160-E502-E6356314823E}"/>
              </a:ext>
            </a:extLst>
          </p:cNvPr>
          <p:cNvSpPr/>
          <p:nvPr/>
        </p:nvSpPr>
        <p:spPr>
          <a:xfrm>
            <a:off x="6266871" y="3326117"/>
            <a:ext cx="650183" cy="18705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DB03E1-96FE-6974-3802-8A43CB15093A}"/>
              </a:ext>
            </a:extLst>
          </p:cNvPr>
          <p:cNvSpPr/>
          <p:nvPr/>
        </p:nvSpPr>
        <p:spPr>
          <a:xfrm>
            <a:off x="6979202" y="4635762"/>
            <a:ext cx="303315" cy="1161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9BD45E-4663-AE10-6F34-5CC3F1D88ACA}"/>
              </a:ext>
            </a:extLst>
          </p:cNvPr>
          <p:cNvSpPr/>
          <p:nvPr/>
        </p:nvSpPr>
        <p:spPr>
          <a:xfrm>
            <a:off x="5263136" y="5293063"/>
            <a:ext cx="250674" cy="10559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7971A5-3639-B0A6-07A9-84423B539E0D}"/>
              </a:ext>
            </a:extLst>
          </p:cNvPr>
          <p:cNvSpPr/>
          <p:nvPr/>
        </p:nvSpPr>
        <p:spPr>
          <a:xfrm>
            <a:off x="7355850" y="6143047"/>
            <a:ext cx="367012" cy="10559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04D912-D108-CD17-85F4-FB71733FFA5B}"/>
              </a:ext>
            </a:extLst>
          </p:cNvPr>
          <p:cNvSpPr/>
          <p:nvPr/>
        </p:nvSpPr>
        <p:spPr>
          <a:xfrm>
            <a:off x="5241849" y="2494654"/>
            <a:ext cx="1855047" cy="17005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789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569DD-64CA-194A-5495-55071AB59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66E4FA0-3D03-D2D8-7487-C337D4D1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98" y="2304936"/>
            <a:ext cx="2808897" cy="26440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E1516F-4C36-E293-C5B3-A0E9D5D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282016C-7221-7A96-85B9-424DAF3988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재단 소개 </a:t>
            </a:r>
            <a:r>
              <a:rPr lang="en-US" altLang="ko-KR"/>
              <a:t>&gt; </a:t>
            </a:r>
            <a:r>
              <a:rPr lang="ko-KR" altLang="en-US"/>
              <a:t>소개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64BB2E9-9126-3A73-E919-69811F619D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https://www.cjazit.org/about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4C69089-5141-E125-8875-16D2F49E05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2CBA35E-E79D-3F72-9CC9-D23FE3C2C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D369D5A-CCED-AC78-7049-792BE0D4067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5F71E2A2-BF57-2402-591F-3285C4ADB3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999230"/>
          </a:xfrm>
        </p:spPr>
        <p:txBody>
          <a:bodyPr/>
          <a:lstStyle/>
          <a:p>
            <a:r>
              <a:rPr lang="ko-KR" altLang="en-US"/>
              <a:t>링크의 목적지 정보를 </a:t>
            </a:r>
            <a:r>
              <a:rPr lang="en-US" altLang="ko-KR"/>
              <a:t>alt</a:t>
            </a:r>
            <a:r>
              <a:rPr lang="ko-KR" altLang="en-US"/>
              <a:t>에 제공하였으나</a:t>
            </a:r>
            <a:r>
              <a:rPr lang="en-US" altLang="ko-KR"/>
              <a:t>, </a:t>
            </a:r>
            <a:r>
              <a:rPr lang="ko-KR" altLang="en-US"/>
              <a:t>실제 이동하는 페이지 정보와 상이한 내용이 제공됨</a:t>
            </a:r>
            <a:endParaRPr lang="en-US" altLang="ko-KR"/>
          </a:p>
          <a:p>
            <a:r>
              <a:rPr lang="ko-KR" altLang="en-US"/>
              <a:t>이동할 페이지 정보를 </a:t>
            </a:r>
            <a:r>
              <a:rPr lang="en-US" altLang="ko-KR"/>
              <a:t>alt</a:t>
            </a:r>
            <a:r>
              <a:rPr lang="ko-KR" altLang="en-US"/>
              <a:t>에 제공하도록 수정해야 함</a:t>
            </a:r>
            <a:endParaRPr lang="en-US" altLang="ko-KR"/>
          </a:p>
          <a:p>
            <a:r>
              <a:rPr lang="ko-KR" altLang="en-US">
                <a:highlight>
                  <a:srgbClr val="FFFF00"/>
                </a:highlight>
              </a:rPr>
              <a:t>페이지 내 링크 이미지 공통 오류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71184A-ACA4-6B7E-41C7-600F1E810334}"/>
              </a:ext>
            </a:extLst>
          </p:cNvPr>
          <p:cNvGrpSpPr/>
          <p:nvPr/>
        </p:nvGrpSpPr>
        <p:grpSpPr>
          <a:xfrm>
            <a:off x="631825" y="3103028"/>
            <a:ext cx="4104304" cy="1640670"/>
            <a:chOff x="633404" y="2845589"/>
            <a:chExt cx="4104304" cy="164067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0E44BD-B429-6A25-07E7-F2B5A9B817DE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557C6A-08B5-8B5F-144E-6F32321E47C1}"/>
                </a:ext>
              </a:extLst>
            </p:cNvPr>
            <p:cNvSpPr/>
            <p:nvPr/>
          </p:nvSpPr>
          <p:spPr>
            <a:xfrm>
              <a:off x="633404" y="3056792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href="/support/learnfare" class="work-item drawdrop-item has-tilt-img tint-img tint--others on" style=""&gt;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class="thumb tilt-wrap"&gt;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&lt;div class="thumb-frame"&gt;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&lt;img src="https://www.cjazit.org/assets/img/about/work-scholarship.jpg" class="img" alt="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MUSIC SCHOLARSHIP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819B2C-6693-9658-B102-3DF7AC32F742}"/>
              </a:ext>
            </a:extLst>
          </p:cNvPr>
          <p:cNvGrpSpPr/>
          <p:nvPr/>
        </p:nvGrpSpPr>
        <p:grpSpPr>
          <a:xfrm>
            <a:off x="630246" y="4840139"/>
            <a:ext cx="4104304" cy="1640670"/>
            <a:chOff x="631825" y="4319397"/>
            <a:chExt cx="4104304" cy="16406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D73DC1-CB9C-CA8A-9AE2-402F83207B9A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487627B-034A-4E38-B86B-A220A9B4483B}"/>
                </a:ext>
              </a:extLst>
            </p:cNvPr>
            <p:cNvSpPr/>
            <p:nvPr/>
          </p:nvSpPr>
          <p:spPr>
            <a:xfrm>
              <a:off x="631825" y="4530600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href="/support/learnfare" class="work-item drawdrop-item has-tilt-img tint-img tint--others on" style=""&gt;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class="thumb tilt-wrap"&gt;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&lt;div class="thumb-frame"&gt;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	&lt;img src="https://www.cjazit.org/assets/img/about/work-scholarship.jpg" class="img" alt="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CJ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음악장학사업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F7C021-2F4B-700C-2658-6281B3DFE1AF}"/>
              </a:ext>
            </a:extLst>
          </p:cNvPr>
          <p:cNvSpPr/>
          <p:nvPr/>
        </p:nvSpPr>
        <p:spPr>
          <a:xfrm>
            <a:off x="5956300" y="2339010"/>
            <a:ext cx="838200" cy="11026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C04421-3BB8-2059-50E5-0E3AF6BF908C}"/>
              </a:ext>
            </a:extLst>
          </p:cNvPr>
          <p:cNvSpPr/>
          <p:nvPr/>
        </p:nvSpPr>
        <p:spPr>
          <a:xfrm>
            <a:off x="7439085" y="2313463"/>
            <a:ext cx="847665" cy="28368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A81BD4-8E74-8F7B-6759-5640E4F8FF88}"/>
              </a:ext>
            </a:extLst>
          </p:cNvPr>
          <p:cNvSpPr/>
          <p:nvPr/>
        </p:nvSpPr>
        <p:spPr>
          <a:xfrm>
            <a:off x="7749533" y="3480915"/>
            <a:ext cx="814496" cy="114228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4644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88819-5963-2610-4638-C6D18C20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860512B-439E-84B0-1B28-95689010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549" y="2353466"/>
            <a:ext cx="2017850" cy="10652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EEB7F25-EF4C-D2FB-1C32-34758E61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3C2D304-4409-42A9-B0F7-B197EAF59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/>
              <a:t>재단 소개 </a:t>
            </a:r>
            <a:r>
              <a:rPr lang="en-US" altLang="ko-KR"/>
              <a:t>&gt; </a:t>
            </a: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전체 </a:t>
            </a:r>
            <a:r>
              <a:rPr lang="en-US" altLang="ko-KR"/>
              <a:t>&gt; </a:t>
            </a:r>
            <a:r>
              <a:rPr lang="ko-KR" altLang="en-US"/>
              <a:t>목록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49DF7CC-C44C-0C30-7882-749148624B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https://www.cjazit.org/about/news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D72C2AD5-1FCC-309C-D33D-DF03B67C8C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AF3D56A-AEB5-B07D-3A63-F2ED69C91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1CA22A2B-52FF-D38A-8F82-0B3B5AEF78F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C467926-6A36-2D31-18C8-A2E7B002A2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92342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(#D8D5D4)</a:t>
            </a:r>
            <a:r>
              <a:rPr lang="ko-KR" altLang="en-US"/>
              <a:t>와 배경</a:t>
            </a:r>
            <a:r>
              <a:rPr lang="en-US" altLang="ko-KR"/>
              <a:t>(#887D7B) </a:t>
            </a:r>
            <a:r>
              <a:rPr lang="ko-KR" altLang="en-US"/>
              <a:t>간 명도대비가 </a:t>
            </a:r>
            <a:r>
              <a:rPr lang="en-US" altLang="ko-KR"/>
              <a:t>2.7:1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배경색을 변경하거나 텍스트에 명도대비 기준을 충족하는 그림자 또는 윤곽선을 제공해야 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B67837-3FE9-871D-8ACB-F67B358D2B4E}"/>
              </a:ext>
            </a:extLst>
          </p:cNvPr>
          <p:cNvSpPr/>
          <p:nvPr/>
        </p:nvSpPr>
        <p:spPr>
          <a:xfrm>
            <a:off x="6784046" y="3102108"/>
            <a:ext cx="786721" cy="20576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99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E0E57-3B1B-B002-786D-EB4C0C41F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86F38-9FCF-36B5-59A0-D5761B2F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C59663B-17DB-72C5-9784-8A31B787A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재단 소개 </a:t>
            </a:r>
            <a:r>
              <a:rPr lang="en-US" altLang="ko-KR"/>
              <a:t>&gt; </a:t>
            </a: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전체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2B8515D-1A95-D8C1-8B57-72318C96DB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https://www.cjazit.org/about/news/notice/2206?from=&amp;p=0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B72F974-1BE1-9828-37BE-2353DBCFEA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26. (</a:t>
            </a:r>
            <a:r>
              <a:rPr lang="ko-KR" altLang="en-US"/>
              <a:t>사용자 요구에 따른 실행</a:t>
            </a:r>
            <a:r>
              <a:rPr lang="en-US" altLang="ko-KR"/>
              <a:t>) </a:t>
            </a:r>
            <a:r>
              <a:rPr lang="ko-KR" altLang="en-US"/>
              <a:t>사용자가 의도하지 않은 기능</a:t>
            </a:r>
            <a:r>
              <a:rPr lang="en-US" altLang="ko-KR"/>
              <a:t>(</a:t>
            </a:r>
            <a:r>
              <a:rPr lang="ko-KR" altLang="en-US"/>
              <a:t>새 창</a:t>
            </a:r>
            <a:r>
              <a:rPr lang="en-US" altLang="ko-KR"/>
              <a:t>, </a:t>
            </a:r>
            <a:r>
              <a:rPr lang="ko-KR" altLang="en-US"/>
              <a:t>초점에 의한 맥락 변화 등</a:t>
            </a:r>
            <a:r>
              <a:rPr lang="en-US" altLang="ko-KR"/>
              <a:t>)</a:t>
            </a:r>
            <a:r>
              <a:rPr lang="ko-KR" altLang="en-US"/>
              <a:t>은 실행되지 않아야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8E473A6-7EA5-7344-E1B0-B1E6364FC0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사용자가 실행하지 않은 상황에서 예측하지 않은 새 창이 열리는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35AAD2B-7A96-D7E6-057E-79A30AB8B1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BBCE498A-7B2F-3264-2ED4-46126E415F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463507"/>
          </a:xfrm>
        </p:spPr>
        <p:txBody>
          <a:bodyPr/>
          <a:lstStyle/>
          <a:p>
            <a:r>
              <a:rPr lang="ko-KR" altLang="en-US"/>
              <a:t>새 창을 실행시키는 컨트롤 요소에는 </a:t>
            </a:r>
            <a:r>
              <a:rPr lang="en-US" altLang="ko-KR"/>
              <a:t>title </a:t>
            </a:r>
            <a:r>
              <a:rPr lang="ko-KR" altLang="en-US"/>
              <a:t>속성을 활용하여 동작 방식에 관한 정보를 제공해야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8C621E-9E5D-1391-EE43-A1D7E0F9B40E}"/>
              </a:ext>
            </a:extLst>
          </p:cNvPr>
          <p:cNvGrpSpPr/>
          <p:nvPr/>
        </p:nvGrpSpPr>
        <p:grpSpPr>
          <a:xfrm>
            <a:off x="631825" y="2864250"/>
            <a:ext cx="4104304" cy="830512"/>
            <a:chOff x="633404" y="2845589"/>
            <a:chExt cx="4104304" cy="8305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C8B53B-BF06-B3D5-36B8-B0D99FB6ECB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0DD76C7-8DC9-912A-921F-925DA593FEAA}"/>
                </a:ext>
              </a:extLst>
            </p:cNvPr>
            <p:cNvSpPr/>
            <p:nvPr/>
          </p:nvSpPr>
          <p:spPr>
            <a:xfrm>
              <a:off x="633404" y="3056792"/>
              <a:ext cx="4104000" cy="61930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target="_blank"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rel="nofollow" href="https://www.cjazit.org/support/story-up/guide/featurefilm"&gt;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스토리업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지원안내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| 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문화재단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72D3F6-10C6-8B60-7973-70A98D9199FF}"/>
              </a:ext>
            </a:extLst>
          </p:cNvPr>
          <p:cNvGrpSpPr/>
          <p:nvPr/>
        </p:nvGrpSpPr>
        <p:grpSpPr>
          <a:xfrm>
            <a:off x="630246" y="4644736"/>
            <a:ext cx="4104304" cy="830512"/>
            <a:chOff x="631825" y="4319397"/>
            <a:chExt cx="4104304" cy="8305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19B289-2D4C-45DB-6B91-515946F2BAE8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B15CB5C-01E1-43AF-70EB-0A08E5DA8C82}"/>
                </a:ext>
              </a:extLst>
            </p:cNvPr>
            <p:cNvSpPr/>
            <p:nvPr/>
          </p:nvSpPr>
          <p:spPr>
            <a:xfrm>
              <a:off x="631825" y="4530600"/>
              <a:ext cx="4104000" cy="61930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target="_blank"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rel="nofollow" href="https://www.cjazit.org/support/story-up/guide/featurefilm"&gt;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스토리업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지원안내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| 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문화재단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E04DF8B-E554-3255-B292-166546D54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94" y="2594373"/>
            <a:ext cx="2600688" cy="96215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A10B7A-AAC5-A13B-4649-06D2C44F2701}"/>
              </a:ext>
            </a:extLst>
          </p:cNvPr>
          <p:cNvSpPr/>
          <p:nvPr/>
        </p:nvSpPr>
        <p:spPr>
          <a:xfrm>
            <a:off x="6042212" y="3146612"/>
            <a:ext cx="2241176" cy="28238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51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36DCF-1E7F-C3EC-EC22-E2563D9F2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ABB52-30BD-05B3-0BDE-C57B9408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1821578-BF4A-53FF-2A36-0BD726BCF0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재단 소개 </a:t>
            </a:r>
            <a:r>
              <a:rPr lang="en-US" altLang="ko-KR"/>
              <a:t>&gt; </a:t>
            </a:r>
            <a:r>
              <a:rPr lang="ko-KR" altLang="en-US"/>
              <a:t>소식 </a:t>
            </a:r>
            <a:r>
              <a:rPr lang="en-US" altLang="ko-KR"/>
              <a:t>&gt; </a:t>
            </a:r>
            <a:r>
              <a:rPr lang="ko-KR" altLang="en-US"/>
              <a:t>전체 </a:t>
            </a:r>
            <a:r>
              <a:rPr lang="en-US" altLang="ko-KR"/>
              <a:t>&gt; </a:t>
            </a:r>
            <a:r>
              <a:rPr lang="ko-KR" altLang="en-US"/>
              <a:t>상세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991FE40-ECD1-1F23-47EE-E3F4CD4919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https://www.cjazit.org/about/news/notice/2206?from=&amp;p=0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A402DF9-4BEB-9FFE-8629-877075A485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917C4BA-A566-A12E-81EB-8B5A02CA5C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&lt;img&gt;, 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 </a:t>
            </a:r>
            <a:r>
              <a:rPr lang="ko-KR" altLang="en-US"/>
              <a:t>속성은 선언되었으나</a:t>
            </a:r>
            <a:r>
              <a:rPr lang="en-US" altLang="ko-KR"/>
              <a:t>, </a:t>
            </a:r>
            <a:r>
              <a:rPr lang="ko-KR" altLang="en-US"/>
              <a:t>그 내용이 </a:t>
            </a:r>
            <a:r>
              <a:rPr lang="en-US" altLang="ko-KR"/>
              <a:t>img</a:t>
            </a:r>
            <a:r>
              <a:rPr lang="ko-KR" altLang="en-US"/>
              <a:t>의 내용을 대체할 수 없는 경우와 오타로 표기되어 의미가 변경된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25535E3-6489-7EC7-15B4-36903FD347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5E589010-1D5B-882A-13E7-45042A13EF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96638"/>
          </a:xfrm>
        </p:spPr>
        <p:txBody>
          <a:bodyPr/>
          <a:lstStyle/>
          <a:p>
            <a:r>
              <a:rPr lang="ko-KR" altLang="en-US"/>
              <a:t>이미지 </a:t>
            </a:r>
            <a:r>
              <a:rPr lang="en-US" altLang="ko-KR"/>
              <a:t>alt </a:t>
            </a:r>
            <a:r>
              <a:rPr lang="ko-KR" altLang="en-US"/>
              <a:t>속성에 띄어쓰기</a:t>
            </a:r>
            <a:r>
              <a:rPr lang="en-US" altLang="ko-KR"/>
              <a:t> </a:t>
            </a:r>
            <a:r>
              <a:rPr lang="ko-KR" altLang="en-US"/>
              <a:t>한 칸이 제공되어 스크린 리더가 이미지에 접근할 수 있음</a:t>
            </a:r>
            <a:endParaRPr lang="en-US" altLang="ko-KR"/>
          </a:p>
          <a:p>
            <a:r>
              <a:rPr lang="ko-KR" altLang="en-US"/>
              <a:t>이미지가 제공하는 정보를 숨김 텍스트로 제공하는 경우</a:t>
            </a:r>
            <a:r>
              <a:rPr lang="en-US" altLang="ko-KR"/>
              <a:t>, alt</a:t>
            </a:r>
            <a:r>
              <a:rPr lang="ko-KR" altLang="en-US"/>
              <a:t>는 공백</a:t>
            </a:r>
            <a:r>
              <a:rPr lang="en-US" altLang="ko-KR"/>
              <a:t>, </a:t>
            </a:r>
            <a:r>
              <a:rPr lang="ko-KR" altLang="en-US"/>
              <a:t>띄어쓰기 등을 제공하지 않은 빈 값으로 제공해야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B5C5BD-3CAA-10E1-1FD9-7869C0B82F8B}"/>
              </a:ext>
            </a:extLst>
          </p:cNvPr>
          <p:cNvGrpSpPr/>
          <p:nvPr/>
        </p:nvGrpSpPr>
        <p:grpSpPr>
          <a:xfrm>
            <a:off x="631825" y="3278859"/>
            <a:ext cx="4104304" cy="1234405"/>
            <a:chOff x="633404" y="2845589"/>
            <a:chExt cx="4104304" cy="12344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C24D31-6F1F-A59E-3789-B4690E4A127C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B9CDE1-EC49-DF5D-543E-2438D388A412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contenteditable="false" id="xx-1750052808489" class="wysiwyg-image figure-image"&gt;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&lt;img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 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src="https://www.cjazit.org/image/news/wc/bf/zo266856401nb.jpg"&gt;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&lt;p&gt; 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D8BFA14-9262-1C09-A85C-E8D887F2D55D}"/>
              </a:ext>
            </a:extLst>
          </p:cNvPr>
          <p:cNvGrpSpPr/>
          <p:nvPr/>
        </p:nvGrpSpPr>
        <p:grpSpPr>
          <a:xfrm>
            <a:off x="630246" y="4797425"/>
            <a:ext cx="4104304" cy="1234405"/>
            <a:chOff x="631825" y="4319397"/>
            <a:chExt cx="4104304" cy="12344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CB9833-7F45-F295-D548-0BC1FFE1DDB3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FF5482-95FD-3C9D-AB33-85B12D707ADD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contenteditable="false" id="xx-1750052808489" class="wysiwyg-image figure-image"&gt;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&lt;img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src="https://www.cjazit.org/image/news/wc/bf/zo266856401nb.jpg"&gt;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&lt;p&gt; 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8DB2D89-CE4B-017B-D46F-FB87BB94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554" y="2124308"/>
            <a:ext cx="3183966" cy="270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17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0FFC1-A738-E86B-5240-CF87DF945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A57D4-F800-D15C-7D78-84CA14C98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904B91F-0C2F-9169-3894-3FEED7E852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개인정보처리방침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3628C68-1D9D-0A2E-4474-9538918B03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https://www.cjazit.org/util/privacy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B9961F7-5BF7-96C7-9378-D42A339029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CF0120-606C-1D3D-BEC3-F3380A3616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불릿</a:t>
            </a:r>
            <a:r>
              <a:rPr lang="en-US" altLang="ko-KR"/>
              <a:t>(Bullet) </a:t>
            </a:r>
            <a:r>
              <a:rPr lang="ko-KR" altLang="en-US"/>
              <a:t>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속성 값을 빈값 </a:t>
            </a:r>
            <a:r>
              <a:rPr lang="en-US" altLang="ko-KR"/>
              <a:t>(alt=“”)</a:t>
            </a:r>
            <a:r>
              <a:rPr lang="ko-KR" altLang="en-US"/>
              <a:t>으로 제공하지 않는 경우 또는 불필요한 대체 텍스트를 제공한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5223F252-5350-6DC1-BE15-A100E7F908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EA678FD6-F4A7-77DD-F09D-1E0DCDB7C3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717" y="2148082"/>
            <a:ext cx="4104000" cy="1162351"/>
          </a:xfrm>
        </p:spPr>
        <p:txBody>
          <a:bodyPr/>
          <a:lstStyle/>
          <a:p>
            <a:r>
              <a:rPr lang="ko-KR" altLang="en-US"/>
              <a:t>페이지 상단 라벨링 영역에 제공된 아이콘 이미지에 불필요한 대체 텍스트가 제공됨</a:t>
            </a:r>
            <a:endParaRPr lang="en-US" altLang="ko-KR"/>
          </a:p>
          <a:p>
            <a:r>
              <a:rPr lang="ko-KR" altLang="en-US"/>
              <a:t>이미지 요소 후에 제공된 텍스트를 통해 이미지에서 전달하고자 하는 정보를 충분히 파악할 수 있으므로 대체 텍스트 속성을 빈 값으로 제공해야 함</a:t>
            </a:r>
            <a:endParaRPr lang="en-US" altLang="ko-KR"/>
          </a:p>
          <a:p>
            <a:r>
              <a:rPr lang="ko-KR" altLang="en-US"/>
              <a:t>각 방침에 제공된 라벨 이미지는 대체 텍스트를 유지해야 함</a:t>
            </a:r>
            <a:endParaRPr lang="en-US" alt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0A00AC-7C3B-0B4B-9386-6ABFFD5BB754}"/>
              </a:ext>
            </a:extLst>
          </p:cNvPr>
          <p:cNvGrpSpPr/>
          <p:nvPr/>
        </p:nvGrpSpPr>
        <p:grpSpPr>
          <a:xfrm>
            <a:off x="631825" y="3847336"/>
            <a:ext cx="4104304" cy="827306"/>
            <a:chOff x="633404" y="2845589"/>
            <a:chExt cx="4104304" cy="827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37061-8172-A3BF-E4DA-01B6929C8325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B51E579-321C-BE23-21CA-DBB211114A5B}"/>
                </a:ext>
              </a:extLst>
            </p:cNvPr>
            <p:cNvSpPr/>
            <p:nvPr/>
          </p:nvSpPr>
          <p:spPr>
            <a:xfrm>
              <a:off x="633404" y="3056792"/>
              <a:ext cx="4104000" cy="61610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="https://www.cjazit.org/image/agreement/20240701/privacy_icon_01.png" 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일반 개인정보 수집 표시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D2CD3A-8ED3-37AE-614F-BB026D952D45}"/>
              </a:ext>
            </a:extLst>
          </p:cNvPr>
          <p:cNvGrpSpPr/>
          <p:nvPr/>
        </p:nvGrpSpPr>
        <p:grpSpPr>
          <a:xfrm>
            <a:off x="630246" y="5149667"/>
            <a:ext cx="4104304" cy="827306"/>
            <a:chOff x="631825" y="4319397"/>
            <a:chExt cx="4104304" cy="8273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9A8462-E254-F7B5-E012-D164B97C49F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671926-7764-4EAD-B9A7-B5A7D862596E}"/>
                </a:ext>
              </a:extLst>
            </p:cNvPr>
            <p:cNvSpPr/>
            <p:nvPr/>
          </p:nvSpPr>
          <p:spPr>
            <a:xfrm>
              <a:off x="631825" y="4530600"/>
              <a:ext cx="4104000" cy="61610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="https://www.cjazit.org/image/agreement/20240701/privacy_icon_01.png" alt="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일반 개인정보 수집 표시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88E5ED15-92E0-94CA-D8C6-2A08F419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71" y="2148082"/>
            <a:ext cx="4057512" cy="276089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337FA8-DD73-02FC-00D9-144131431A5E}"/>
              </a:ext>
            </a:extLst>
          </p:cNvPr>
          <p:cNvSpPr/>
          <p:nvPr/>
        </p:nvSpPr>
        <p:spPr>
          <a:xfrm>
            <a:off x="5629835" y="2754389"/>
            <a:ext cx="3281083" cy="63649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FEAB2E-11E0-610E-F1A7-1AF632EF0873}"/>
              </a:ext>
            </a:extLst>
          </p:cNvPr>
          <p:cNvSpPr/>
          <p:nvPr/>
        </p:nvSpPr>
        <p:spPr>
          <a:xfrm>
            <a:off x="5629835" y="3914700"/>
            <a:ext cx="3281083" cy="63649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A1E9DA1-ED70-16CD-DDF9-DF3389CE2819}"/>
              </a:ext>
            </a:extLst>
          </p:cNvPr>
          <p:cNvGrpSpPr/>
          <p:nvPr/>
        </p:nvGrpSpPr>
        <p:grpSpPr>
          <a:xfrm>
            <a:off x="5657725" y="5466074"/>
            <a:ext cx="3101885" cy="785237"/>
            <a:chOff x="5657725" y="5134277"/>
            <a:chExt cx="3101885" cy="78523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0CB7C08-4B8F-31D7-F341-02247686B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4886" y="5336912"/>
              <a:ext cx="3054724" cy="582602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80E0270-1758-A950-526D-806BFED62BFF}"/>
                </a:ext>
              </a:extLst>
            </p:cNvPr>
            <p:cNvSpPr/>
            <p:nvPr/>
          </p:nvSpPr>
          <p:spPr>
            <a:xfrm>
              <a:off x="5685756" y="5319930"/>
              <a:ext cx="1051749" cy="350707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1D57E5-CC44-4E4A-BF84-589D8E72B46E}"/>
                </a:ext>
              </a:extLst>
            </p:cNvPr>
            <p:cNvSpPr txBox="1"/>
            <p:nvPr/>
          </p:nvSpPr>
          <p:spPr>
            <a:xfrm>
              <a:off x="5657725" y="5134277"/>
              <a:ext cx="1563813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>
                  <a:highlight>
                    <a:srgbClr val="FFFF00"/>
                  </a:highlight>
                </a:rPr>
                <a:t>대체 텍스트 유지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0439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164F4-1895-C8B0-16BE-06D1615E5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B32D9-5FDD-0AF8-8D77-C087753F4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3B91288-7114-3FB7-FC2F-8BDCBAA2D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50BDF86-ECA6-805C-A242-82A1FECA28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245472AE-8E76-78D5-3886-2AB28C1E31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BC5195C-7861-5504-5704-B91E083EA9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4.5:1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4DD51721-A4B5-DCF3-4BE0-92B06D0ECD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D9E79C5B-32BB-C742-0CB0-BDB84D903B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158056"/>
          </a:xfrm>
        </p:spPr>
        <p:txBody>
          <a:bodyPr/>
          <a:lstStyle/>
          <a:p>
            <a:r>
              <a:rPr lang="ko-KR" altLang="en-US"/>
              <a:t>이미지 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1.1:1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텍스트 색상을 변경하거나 텍스트에 명도대비 기준을 충족하는 그림자 또는 윤곽선을 제공해야 함</a:t>
            </a:r>
            <a:endParaRPr lang="en-US" altLang="ko-KR"/>
          </a:p>
          <a:p>
            <a:r>
              <a:rPr lang="en-US" altLang="ko-KR" b="1">
                <a:highlight>
                  <a:srgbClr val="FFFF00"/>
                </a:highlight>
              </a:rPr>
              <a:t>MUSIC, MUSICAL PLAY, MOVIE </a:t>
            </a:r>
            <a:r>
              <a:rPr lang="ko-KR" altLang="en-US" b="1">
                <a:highlight>
                  <a:srgbClr val="FFFF00"/>
                </a:highlight>
              </a:rPr>
              <a:t>섹션 동일 유형 다수 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F778F9-92BF-7BCB-414E-2AAA02F4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792" y="2269651"/>
            <a:ext cx="2253655" cy="30817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1735CDB-42BB-DB25-4429-11E62C455913}"/>
              </a:ext>
            </a:extLst>
          </p:cNvPr>
          <p:cNvSpPr/>
          <p:nvPr/>
        </p:nvSpPr>
        <p:spPr>
          <a:xfrm>
            <a:off x="6892400" y="3272825"/>
            <a:ext cx="612182" cy="24270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6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E92DA-E828-199B-70E6-C1ED58A25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A0844-86DD-D630-2BB5-1AF0BFA2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C819A40-7D63-735D-AA7F-0DCD5DAEA8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개인정보처리방침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D9E7655-A358-0339-5EAE-CBEF5935EE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https://www.cjazit.org/util/privacy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FECD70E-422D-C4A2-82A8-0560F93AB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3.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9B52B95-63E0-9027-3139-136374A6E3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표의 제목과 요약정보를 제공하지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339CDA0B-F435-FEE4-8ED6-895EE531C9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8EA4D0DC-305A-F3D9-2E2F-9B0773FD07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463507"/>
          </a:xfrm>
        </p:spPr>
        <p:txBody>
          <a:bodyPr/>
          <a:lstStyle/>
          <a:p>
            <a:r>
              <a:rPr lang="ko-KR" altLang="en-US"/>
              <a:t>데이터 테이블에는 </a:t>
            </a:r>
            <a:r>
              <a:rPr lang="en-US" altLang="ko-KR"/>
              <a:t>&lt;table&gt;</a:t>
            </a:r>
            <a:r>
              <a:rPr lang="ko-KR" altLang="en-US"/>
              <a:t>의 첫 번째 자식으로 </a:t>
            </a:r>
            <a:r>
              <a:rPr lang="en-US" altLang="ko-KR"/>
              <a:t>&lt;caption&gt;</a:t>
            </a:r>
            <a:r>
              <a:rPr lang="ko-KR" altLang="en-US"/>
              <a:t>을 마크업하고 표의 제목을 제공해야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1DD285-2A31-88B8-73B5-38CAC31CFA8C}"/>
              </a:ext>
            </a:extLst>
          </p:cNvPr>
          <p:cNvGrpSpPr/>
          <p:nvPr/>
        </p:nvGrpSpPr>
        <p:grpSpPr>
          <a:xfrm>
            <a:off x="631825" y="2826150"/>
            <a:ext cx="4104304" cy="963561"/>
            <a:chOff x="633404" y="2845589"/>
            <a:chExt cx="4104304" cy="9635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865AFD-9DB9-820E-9730-09E2256CDD7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993837A-A6B0-E7DC-AFD1-B98E60571547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&lt;table&gt;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colgroup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&gt;... &lt;/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colgroup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&lt;/table&gt;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BB7709-F765-7616-2D96-86E784895C1C}"/>
              </a:ext>
            </a:extLst>
          </p:cNvPr>
          <p:cNvGrpSpPr/>
          <p:nvPr/>
        </p:nvGrpSpPr>
        <p:grpSpPr>
          <a:xfrm>
            <a:off x="630246" y="4101811"/>
            <a:ext cx="4104304" cy="1234405"/>
            <a:chOff x="631825" y="4319397"/>
            <a:chExt cx="4104304" cy="12344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0836CD-7551-366C-B308-406DEECB207A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EA32CB4-42BF-9984-0619-52510175F73E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&lt;table&gt;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&lt;caption&gt;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회원가입을 위한 개인정보 수집 목적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항목 및 보유 기간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&lt;/caption&gt;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colgroup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 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colgroup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&lt;/table&gt;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C8B3A77-6189-4E66-CCCE-CD6D17FB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413" y="2280399"/>
            <a:ext cx="3236195" cy="24149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90F198-27D8-00DC-A024-A27B7235FE1F}"/>
              </a:ext>
            </a:extLst>
          </p:cNvPr>
          <p:cNvSpPr/>
          <p:nvPr/>
        </p:nvSpPr>
        <p:spPr>
          <a:xfrm>
            <a:off x="5607420" y="3039471"/>
            <a:ext cx="3203205" cy="156110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939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E9429-08E6-F20D-63E2-7D40DB17F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8B081D8-B11C-E3BF-41EF-E33EFB6C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42" y="2085733"/>
            <a:ext cx="2596137" cy="19064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9F5D568-5203-16B3-CEE8-3AB9F318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2C9E25F-D072-DD51-B4C5-6117777F65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개인정보처리방침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00FBCD1-5F61-B905-B554-6CD7FDC3E2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https://www.cjazit.org/util/privacy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2CE0C26-A20E-048C-1547-A70C05CAC8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27FA5EA-463C-BE6E-3E69-6EBC782723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348FA180-8E44-71E5-3CB9-B245D42C7C0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B1D7CDA3-383E-E018-F0A6-9976CE0B7C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162351"/>
          </a:xfrm>
        </p:spPr>
        <p:txBody>
          <a:bodyPr/>
          <a:lstStyle/>
          <a:p>
            <a:r>
              <a:rPr lang="ko-KR" altLang="en-US"/>
              <a:t>해당 앵커 링크를 실행할 경우 목표한 위치로 스크롤 동작이 발생하지만 초점은 버튼에 머물러 있어 키보드 사용자는 콘텐츠를 확인하기 어려움</a:t>
            </a:r>
            <a:endParaRPr lang="en-US" altLang="ko-KR"/>
          </a:p>
          <a:p>
            <a:r>
              <a:rPr lang="en-US" altLang="ko-KR"/>
              <a:t>&lt;h3&gt; </a:t>
            </a:r>
            <a:r>
              <a:rPr lang="ko-KR" altLang="en-US"/>
              <a:t>태그에 </a:t>
            </a:r>
            <a:r>
              <a:rPr lang="en-US" altLang="ko-KR" err="1"/>
              <a:t>tabindex</a:t>
            </a:r>
            <a:r>
              <a:rPr lang="en-US" altLang="ko-KR"/>
              <a:t>="-1"</a:t>
            </a:r>
            <a:r>
              <a:rPr lang="ko-KR" altLang="en-US"/>
              <a:t>를 부여하고</a:t>
            </a:r>
            <a:r>
              <a:rPr lang="en-US" altLang="ko-KR"/>
              <a:t>, </a:t>
            </a:r>
            <a:r>
              <a:rPr lang="ko-KR" altLang="en-US"/>
              <a:t>앵커 링크 실행 시 키보드 초점이 즉시 제목으로 이동하도록 수정해야 함</a:t>
            </a:r>
            <a:endParaRPr lang="en-US" altLang="ko-KR"/>
          </a:p>
          <a:p>
            <a:r>
              <a:rPr lang="ko-KR" altLang="en-US">
                <a:highlight>
                  <a:srgbClr val="FFFF00"/>
                </a:highlight>
              </a:rPr>
              <a:t>페이지 내 모든 앵커 링크 동일 오류 확산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FE9A3A-8932-B254-F040-A6D381B2757C}"/>
              </a:ext>
            </a:extLst>
          </p:cNvPr>
          <p:cNvSpPr/>
          <p:nvPr/>
        </p:nvSpPr>
        <p:spPr>
          <a:xfrm>
            <a:off x="5969080" y="2095822"/>
            <a:ext cx="2241293" cy="20112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F8A92-F045-1F71-9956-B9BE6864E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239" y="4149738"/>
            <a:ext cx="3335700" cy="23748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D4C1749-1F9D-759F-755F-A1F1B595058E}"/>
              </a:ext>
            </a:extLst>
          </p:cNvPr>
          <p:cNvSpPr/>
          <p:nvPr/>
        </p:nvSpPr>
        <p:spPr>
          <a:xfrm>
            <a:off x="5583239" y="4347882"/>
            <a:ext cx="1776785" cy="1703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95766CD-B574-157B-7CDA-8FD1D1F0C540}"/>
              </a:ext>
            </a:extLst>
          </p:cNvPr>
          <p:cNvCxnSpPr>
            <a:stCxn id="14" idx="2"/>
            <a:endCxn id="5" idx="0"/>
          </p:cNvCxnSpPr>
          <p:nvPr/>
        </p:nvCxnSpPr>
        <p:spPr>
          <a:xfrm rot="5400000">
            <a:off x="5755211" y="3013365"/>
            <a:ext cx="2050939" cy="618095"/>
          </a:xfrm>
          <a:prstGeom prst="bent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5FB220-2624-4843-6340-2AAC38424713}"/>
              </a:ext>
            </a:extLst>
          </p:cNvPr>
          <p:cNvGrpSpPr/>
          <p:nvPr/>
        </p:nvGrpSpPr>
        <p:grpSpPr>
          <a:xfrm>
            <a:off x="630246" y="4101811"/>
            <a:ext cx="4104304" cy="695091"/>
            <a:chOff x="631825" y="4319397"/>
            <a:chExt cx="4104304" cy="6950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D1D806-3285-F006-FBA5-C4E296E6D438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D22035D-1361-9661-1E21-778F2371C0EB}"/>
                </a:ext>
              </a:extLst>
            </p:cNvPr>
            <p:cNvSpPr/>
            <p:nvPr/>
          </p:nvSpPr>
          <p:spPr>
            <a:xfrm>
              <a:off x="631825" y="4530600"/>
              <a:ext cx="4104000" cy="483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&lt;h3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tabindex="-1"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id="title1" class="sub-title"&gt;	1.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개인정보의 처리 목적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수집 항목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보유 및 이용기간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&lt;/h3&gt;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299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F4AD2-E529-9397-A997-4A3E9CEB8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FEB0C-03A1-FD06-89B2-D65724D8D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C4536ED-6DDA-D5B6-BA21-9FC60B60B8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개인정보처리방침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93111CF-858B-B0C0-D84C-6416606CE8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https://www.cjazit.org/util/privacy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728E87E-D601-E18B-4268-B7E1B34E55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26. (</a:t>
            </a:r>
            <a:r>
              <a:rPr lang="ko-KR" altLang="en-US"/>
              <a:t>사용자 요구에 따른 실행</a:t>
            </a:r>
            <a:r>
              <a:rPr lang="en-US" altLang="ko-KR"/>
              <a:t>) </a:t>
            </a:r>
            <a:r>
              <a:rPr lang="ko-KR" altLang="en-US"/>
              <a:t>사용자가 의도하지 않은 기능</a:t>
            </a:r>
            <a:r>
              <a:rPr lang="en-US" altLang="ko-KR"/>
              <a:t>(</a:t>
            </a:r>
            <a:r>
              <a:rPr lang="ko-KR" altLang="en-US"/>
              <a:t>새 창</a:t>
            </a:r>
            <a:r>
              <a:rPr lang="en-US" altLang="ko-KR"/>
              <a:t>, </a:t>
            </a:r>
            <a:r>
              <a:rPr lang="ko-KR" altLang="en-US"/>
              <a:t>초점에 의한 맥락 변화 등</a:t>
            </a:r>
            <a:r>
              <a:rPr lang="en-US" altLang="ko-KR"/>
              <a:t>)</a:t>
            </a:r>
            <a:r>
              <a:rPr lang="ko-KR" altLang="en-US"/>
              <a:t>은 실행되지 않아야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0106A3E-6B23-5A5A-3869-69B66195CF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사용자가 실행하지 않은 상황에서 예측하지 않은 새 창이 열리는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4D2C619F-FDBC-4BC2-DA17-8AD30CC10E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E3EA962-FBAF-7F85-BBC9-683C79FE1D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463507"/>
          </a:xfrm>
        </p:spPr>
        <p:txBody>
          <a:bodyPr/>
          <a:lstStyle/>
          <a:p>
            <a:r>
              <a:rPr lang="ko-KR" altLang="en-US"/>
              <a:t>새 창을 실행시키는 컨트롤 요소에는 </a:t>
            </a:r>
            <a:r>
              <a:rPr lang="en-US" altLang="ko-KR"/>
              <a:t>title </a:t>
            </a:r>
            <a:r>
              <a:rPr lang="ko-KR" altLang="en-US"/>
              <a:t>속성을 활용하여 동작 방식에 관한 정보를 제공해야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D91C05-EFFA-6BBA-1325-19059F452B59}"/>
              </a:ext>
            </a:extLst>
          </p:cNvPr>
          <p:cNvGrpSpPr/>
          <p:nvPr/>
        </p:nvGrpSpPr>
        <p:grpSpPr>
          <a:xfrm>
            <a:off x="631825" y="2892825"/>
            <a:ext cx="4104304" cy="1369826"/>
            <a:chOff x="633404" y="2845589"/>
            <a:chExt cx="4104304" cy="13698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EF341-76F7-7E21-9827-700EE235EF8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AB7C360-25B3-448F-0745-2F2E8CEDBD33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개인정보처리방침 변경일자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="https://www.cjazit.org/assets/download/company_individual_20141201.pdf"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target="_blank"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2014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12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월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01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일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701654-5FF1-207C-4763-386178DFE0FE}"/>
              </a:ext>
            </a:extLst>
          </p:cNvPr>
          <p:cNvGrpSpPr/>
          <p:nvPr/>
        </p:nvGrpSpPr>
        <p:grpSpPr>
          <a:xfrm>
            <a:off x="630246" y="4654261"/>
            <a:ext cx="4104304" cy="1369826"/>
            <a:chOff x="631825" y="4319397"/>
            <a:chExt cx="4104304" cy="13698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F24698-1250-1DD1-4AD1-2A06B57ADA7E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48A8B7-D682-4872-35F8-2F4E729AF5CE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개인정보처리방침 변경일자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="https://www.cjazit.org/assets/download/company_individual_20141201.pdf" target="_blank"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2014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12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월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01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일</a:t>
              </a:r>
            </a:p>
            <a:p>
              <a:pPr defTabSz="144000">
                <a:lnSpc>
                  <a:spcPct val="110000"/>
                </a:lnSpc>
              </a:pP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6D3356B-4830-F0C2-84CC-E30393EB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590" y="2160696"/>
            <a:ext cx="3581325" cy="342538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77B151-2DB8-9483-4915-D368DEE18BB8}"/>
              </a:ext>
            </a:extLst>
          </p:cNvPr>
          <p:cNvSpPr/>
          <p:nvPr/>
        </p:nvSpPr>
        <p:spPr>
          <a:xfrm>
            <a:off x="6434194" y="3140848"/>
            <a:ext cx="591075" cy="245238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479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ACC8E-456D-F08F-F291-E375F2E14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09D87-C9CD-6DF2-8A32-09D62E1C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80FB2BE-8A1F-CFF6-785C-73532CC1D4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회원가입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45AD7D4-D020-326E-5E19-4925217E3B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https://www.cjazit.org/util/membership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F12407E-E7F3-70A1-76D9-491F595C99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70139A9-811D-F6CB-E6A1-7E4F2E352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 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 </a:t>
            </a:r>
            <a:r>
              <a:rPr lang="ko-KR" altLang="en-US"/>
              <a:t>속성은 선언되었으나</a:t>
            </a:r>
            <a:r>
              <a:rPr lang="en-US" altLang="ko-KR"/>
              <a:t>, </a:t>
            </a:r>
            <a:r>
              <a:rPr lang="ko-KR" altLang="en-US"/>
              <a:t>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경우와 오타로 표기되어 의미가 변경된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A2AA20EC-9A88-CB2E-A187-55587FC8CD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4430864D-91B7-70C3-B0BC-CD4777E9C1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463507"/>
          </a:xfrm>
        </p:spPr>
        <p:txBody>
          <a:bodyPr/>
          <a:lstStyle/>
          <a:p>
            <a:r>
              <a:rPr lang="ko-KR" altLang="en-US"/>
              <a:t>해당 이미지는 유의미한 정보를 가지고 있으므로 이미지가 전달하고자 하는 정보와 동등한 수준의 설명을 대체 텍스트로 제공 해야함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F00FC9-6AF2-6E8B-F50D-476762A9A9B8}"/>
              </a:ext>
            </a:extLst>
          </p:cNvPr>
          <p:cNvGrpSpPr/>
          <p:nvPr/>
        </p:nvGrpSpPr>
        <p:grpSpPr>
          <a:xfrm>
            <a:off x="631825" y="2683275"/>
            <a:ext cx="4104304" cy="1776091"/>
            <a:chOff x="633404" y="2845589"/>
            <a:chExt cx="4104304" cy="17760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2890B1-4AFC-7524-7BA0-7183F2035B0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43C1875-589F-4EC4-8054-61DE78B86CBE}"/>
                </a:ext>
              </a:extLst>
            </p:cNvPr>
            <p:cNvSpPr/>
            <p:nvPr/>
          </p:nvSpPr>
          <p:spPr>
            <a:xfrm>
              <a:off x="633404" y="3056792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class="logo-group"&gt;	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class="logo-group-ci"&gt;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="https://www.cjazit.org/assets/img/a/ci-black.png"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class="logo-group-bi"&gt;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="https://www.cjazit.org/assets/img/a/bi-cjone.png"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05A28B-2C9C-D007-6128-3BC14BF4337B}"/>
              </a:ext>
            </a:extLst>
          </p:cNvPr>
          <p:cNvGrpSpPr/>
          <p:nvPr/>
        </p:nvGrpSpPr>
        <p:grpSpPr>
          <a:xfrm>
            <a:off x="630246" y="4730461"/>
            <a:ext cx="4104304" cy="1776091"/>
            <a:chOff x="631825" y="4319397"/>
            <a:chExt cx="4104304" cy="17760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E5579-9E65-4AF6-AD25-DF1DE999C548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ED7AEC-0C58-570A-3A1B-403EF5201C33}"/>
                </a:ext>
              </a:extLst>
            </p:cNvPr>
            <p:cNvSpPr/>
            <p:nvPr/>
          </p:nvSpPr>
          <p:spPr>
            <a:xfrm>
              <a:off x="631825" y="4530600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class="logo-group"&gt;	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class="logo-group-ci"&gt;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="https://www.cjazit.org/assets/img/a/ci-black.png" alt="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CJ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문화재단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class="logo-group-bi"&gt;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="https://www.cjazit.org/assets/img/a/bi-cjone.png" alt="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CJ ONE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C0CE022-E962-9A19-A0D7-4B99B6C3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457" y="2301062"/>
            <a:ext cx="2772162" cy="11622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9ECDAB-B4BD-5146-05AD-9D11265105FB}"/>
              </a:ext>
            </a:extLst>
          </p:cNvPr>
          <p:cNvSpPr/>
          <p:nvPr/>
        </p:nvSpPr>
        <p:spPr>
          <a:xfrm>
            <a:off x="6044244" y="2352796"/>
            <a:ext cx="1047125" cy="48519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7DBEE1-406C-E495-C85B-D931F2F920BA}"/>
              </a:ext>
            </a:extLst>
          </p:cNvPr>
          <p:cNvSpPr/>
          <p:nvPr/>
        </p:nvSpPr>
        <p:spPr>
          <a:xfrm>
            <a:off x="7396794" y="2352796"/>
            <a:ext cx="1047125" cy="48519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82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6E10-4A7D-62C6-6A8B-76D3A7E73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962CA-00E6-93CE-89B7-97BCA363A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627CD6A-7141-1CB1-D16B-E8D77C87F5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회원가입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DDDC8D9-3605-1C37-86FE-4D62D8D359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https://www.cjazit.org/util/membership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E07B27F-FE66-C33E-27AA-1ABA46AF09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26. (</a:t>
            </a:r>
            <a:r>
              <a:rPr lang="ko-KR" altLang="en-US"/>
              <a:t>사용자 요구에 따른 실행</a:t>
            </a:r>
            <a:r>
              <a:rPr lang="en-US" altLang="ko-KR"/>
              <a:t>) </a:t>
            </a:r>
            <a:r>
              <a:rPr lang="ko-KR" altLang="en-US"/>
              <a:t>사용자가 의도하지 않은 기능</a:t>
            </a:r>
            <a:r>
              <a:rPr lang="en-US" altLang="ko-KR"/>
              <a:t>(</a:t>
            </a:r>
            <a:r>
              <a:rPr lang="ko-KR" altLang="en-US"/>
              <a:t>새 창</a:t>
            </a:r>
            <a:r>
              <a:rPr lang="en-US" altLang="ko-KR"/>
              <a:t>, </a:t>
            </a:r>
            <a:r>
              <a:rPr lang="ko-KR" altLang="en-US"/>
              <a:t>초점에 의한 맥락 변화 등</a:t>
            </a:r>
            <a:r>
              <a:rPr lang="en-US" altLang="ko-KR"/>
              <a:t>)</a:t>
            </a:r>
            <a:r>
              <a:rPr lang="ko-KR" altLang="en-US"/>
              <a:t>은 실행되지 않아야 한다</a:t>
            </a:r>
            <a:r>
              <a:rPr lang="en-US" altLang="ko-KR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CCEDF0D-8387-B7CE-DC47-29566462BB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사용자가 실행하지 않은 상황에서 예측하지 않은 새 창이 열리는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3AB72C21-AC06-FD58-0125-641515BD90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A0E3D85-F53D-1628-A54A-E0BAF745B0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463507"/>
          </a:xfrm>
        </p:spPr>
        <p:txBody>
          <a:bodyPr/>
          <a:lstStyle/>
          <a:p>
            <a:r>
              <a:rPr lang="ko-KR" altLang="en-US"/>
              <a:t>새 창을 실행시키는 컨트롤 요소에는 </a:t>
            </a:r>
            <a:r>
              <a:rPr lang="en-US" altLang="ko-KR"/>
              <a:t>title </a:t>
            </a:r>
            <a:r>
              <a:rPr lang="ko-KR" altLang="en-US"/>
              <a:t>속성을 활용하여 동작 방식에 관한 정보를 제공해야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8FD0D9-B4EF-D278-819F-DE8CD98BD2C8}"/>
              </a:ext>
            </a:extLst>
          </p:cNvPr>
          <p:cNvGrpSpPr/>
          <p:nvPr/>
        </p:nvGrpSpPr>
        <p:grpSpPr>
          <a:xfrm>
            <a:off x="631825" y="2721375"/>
            <a:ext cx="4104304" cy="1369826"/>
            <a:chOff x="633404" y="2845589"/>
            <a:chExt cx="4104304" cy="13698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149528-1168-CFA2-4353-426839173FA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8B0BEE-565E-BD64-2BD9-E1282C5B02FF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="https://www.cjone.com/cjmweb/join.do?coopco_cd=7150&amp;amp;brnd_cd=1501&amp;amp;mcht_no=1501&amp;amp;coop_return_url=https://www.cjazit.org"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--bold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--lg no-barba" </a:t>
              </a:r>
              <a:r>
                <a:rPr lang="en-US" altLang="ko-KR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target="_blank"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ssoJoinBtn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-text"&gt;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통합회원 가입하기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B886D3-6A43-0DBD-88CA-072A09B8A9F8}"/>
              </a:ext>
            </a:extLst>
          </p:cNvPr>
          <p:cNvGrpSpPr/>
          <p:nvPr/>
        </p:nvGrpSpPr>
        <p:grpSpPr>
          <a:xfrm>
            <a:off x="630246" y="4349461"/>
            <a:ext cx="4104304" cy="1369826"/>
            <a:chOff x="631825" y="4319397"/>
            <a:chExt cx="4104304" cy="13698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EC84FE-4FB3-89D7-457C-6DB1FFC54E20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DCAECA-C7F8-FD9F-20C3-893E2BEA914F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="https://www.cjone.com/cjmweb/join.do?coopco_cd=7150&amp;amp;brnd_cd=1501&amp;amp;mcht_no=1501&amp;amp;coop_return_url=https://www.cjazit.org"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--bold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--lg no-barba" target="_blank"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ssoJoinBtn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-text"&gt;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통합회원 가입하기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8D4131A-AB45-1C4B-04FD-C19BED3DA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13" y="2198299"/>
            <a:ext cx="3992694" cy="15201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833D96-2FDC-FEBD-DFF7-E9D182E9585F}"/>
              </a:ext>
            </a:extLst>
          </p:cNvPr>
          <p:cNvSpPr/>
          <p:nvPr/>
        </p:nvSpPr>
        <p:spPr>
          <a:xfrm>
            <a:off x="6649112" y="3330584"/>
            <a:ext cx="1151838" cy="30126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342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6252D-227A-AF25-7479-2C277B1D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45803-E78F-D47C-B208-1B3C129D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FEE4751-8BCB-CE35-81BB-E0C817713D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/>
              <a:t>회원가입 </a:t>
            </a:r>
            <a:r>
              <a:rPr lang="en-US" altLang="ko-KR"/>
              <a:t>&gt; CJ</a:t>
            </a:r>
            <a:r>
              <a:rPr lang="ko-KR" altLang="en-US"/>
              <a:t>문화재단 이용약관 및 이용자 동의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A27255AE-5DEA-4386-330A-1FAEB333F6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https://www.cjazit.org/member/sso/agree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CE6FDF14-87DF-66F8-E530-1D8EF7EAD8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3405EE3-A506-B436-BAD2-A849B295CF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 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 </a:t>
            </a:r>
            <a:r>
              <a:rPr lang="ko-KR" altLang="en-US"/>
              <a:t>속성은 선언되었으나</a:t>
            </a:r>
            <a:r>
              <a:rPr lang="en-US" altLang="ko-KR"/>
              <a:t>, </a:t>
            </a:r>
            <a:r>
              <a:rPr lang="ko-KR" altLang="en-US"/>
              <a:t>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경우와 오타로 표기되어 의미가 변경된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8930B43D-2E61-AB57-2B5C-15EE592BC4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DA92D87-391F-E628-D433-7BB48171E6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626628"/>
          </a:xfrm>
        </p:spPr>
        <p:txBody>
          <a:bodyPr/>
          <a:lstStyle/>
          <a:p>
            <a:r>
              <a:rPr lang="ko-KR" altLang="en-US"/>
              <a:t>해당 이미지에 대한 정보를 이미 숨김 텍스트로 제공하고 있으므로 </a:t>
            </a:r>
            <a:r>
              <a:rPr lang="en-US" altLang="ko-KR"/>
              <a:t>alt </a:t>
            </a:r>
            <a:r>
              <a:rPr lang="ko-KR" altLang="en-US"/>
              <a:t>속성의 값을 빈 값으로 작성해 스크린 리더 사용자가 동일한 정보를 중곡 제공 받지 않도록 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1BF822-95C6-24C9-F2F3-4405C2D6FA05}"/>
              </a:ext>
            </a:extLst>
          </p:cNvPr>
          <p:cNvGrpSpPr/>
          <p:nvPr/>
        </p:nvGrpSpPr>
        <p:grpSpPr>
          <a:xfrm>
            <a:off x="631825" y="2841271"/>
            <a:ext cx="4104304" cy="1639837"/>
            <a:chOff x="633404" y="2845589"/>
            <a:chExt cx="4104304" cy="16398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BC9857-F790-7563-5A53-8215939B8F3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B0CF213-D1E2-13E2-7AFF-09B9C198AF75}"/>
                </a:ext>
              </a:extLst>
            </p:cNvPr>
            <p:cNvSpPr/>
            <p:nvPr/>
          </p:nvSpPr>
          <p:spPr>
            <a:xfrm>
              <a:off x="633404" y="3056792"/>
              <a:ext cx="4104000" cy="142863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class="h-logo h-ci"&gt;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="https://www.cjazit.org/assets/img/a/ci-black.png"</a:t>
              </a:r>
              <a:r>
                <a:rPr lang="en-US" altLang="ko-KR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alt="CJ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문화재단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class="h-logo h-bi"&gt;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="https://www.cjazit.org/assets/img/a/bi-cjone.png"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alt="CJ ONE"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class="a11y"&gt;CJ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문화재단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x CJ ONE&lt;/span&gt;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B260C09-A541-2C84-736E-4DCA553DA935}"/>
              </a:ext>
            </a:extLst>
          </p:cNvPr>
          <p:cNvGrpSpPr/>
          <p:nvPr/>
        </p:nvGrpSpPr>
        <p:grpSpPr>
          <a:xfrm>
            <a:off x="630246" y="4649350"/>
            <a:ext cx="4104304" cy="1639837"/>
            <a:chOff x="631825" y="4319397"/>
            <a:chExt cx="4104304" cy="16398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FAAB4A-8075-9ED1-D39C-A0C06312C2D0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EAD1DE-4DB3-0373-39CB-379AF363D789}"/>
                </a:ext>
              </a:extLst>
            </p:cNvPr>
            <p:cNvSpPr/>
            <p:nvPr/>
          </p:nvSpPr>
          <p:spPr>
            <a:xfrm>
              <a:off x="631825" y="4530600"/>
              <a:ext cx="4104000" cy="1428634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class="h-logo h-ci"&gt;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="https://www.cjazit.org/assets/img/a/ci-black.png"</a:t>
              </a:r>
              <a:r>
                <a:rPr lang="en-US" altLang="ko-KR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class="h-logo h-bi"&gt;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="https://www.cjazit.org/assets/img/a/bi-cjone.png"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class="a11y"&gt;CJ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문화재단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x CJ ONE&lt;/span&gt;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03DB89D-FFD9-5FEF-CE59-A1E23D04D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291" y="2292681"/>
            <a:ext cx="3456179" cy="11341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43C21DE-3840-250B-44B2-9A9B0CF6DCE1}"/>
              </a:ext>
            </a:extLst>
          </p:cNvPr>
          <p:cNvSpPr/>
          <p:nvPr/>
        </p:nvSpPr>
        <p:spPr>
          <a:xfrm>
            <a:off x="6271528" y="2321432"/>
            <a:ext cx="2040552" cy="44108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363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32D29-2ED7-9CDE-5F47-9A6F77AB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93489-9F3B-898C-B2E3-A68368DA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E50E40E-6BDE-0723-2661-B95E5E0C87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/>
              <a:t>회원가입 </a:t>
            </a:r>
            <a:r>
              <a:rPr lang="en-US" altLang="ko-KR"/>
              <a:t>&gt; CJ</a:t>
            </a:r>
            <a:r>
              <a:rPr lang="ko-KR" altLang="en-US"/>
              <a:t>문화재단 이용약관 및 이용자 동의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4CF6EF4-EB4D-66E8-3BB5-F993A0557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https://www.cjazit.org/member/sso/agree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72E7958-00A9-EE0C-C8AB-CDA1F9A2DC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3.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1EF1161-519F-664E-C776-E3A210C58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표의 제목과 요약정보가 불충분하거나 적절하게 제공되지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12D8B9A5-D0F3-239A-B9DF-0D08BCE7C7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9CA11A16-9F3C-8408-2FDD-44A17E4F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93560"/>
          </a:xfrm>
        </p:spPr>
        <p:txBody>
          <a:bodyPr/>
          <a:lstStyle/>
          <a:p>
            <a:r>
              <a:rPr lang="en-US" altLang="ko-KR"/>
              <a:t>&lt;caption&gt;</a:t>
            </a:r>
            <a:r>
              <a:rPr lang="ko-KR" altLang="en-US"/>
              <a:t>을 사용하여 표의 제목을 제공하고 있으나</a:t>
            </a:r>
            <a:r>
              <a:rPr lang="en-US" altLang="ko-KR"/>
              <a:t>, </a:t>
            </a:r>
            <a:r>
              <a:rPr lang="ko-KR" altLang="en-US"/>
              <a:t>표의 제목으로 헤더 셀에 대한 요약 대신 표를 통해 전달하고자 하는 총체적인 정보를 설명할 수 있는 내용을 제공해야 함</a:t>
            </a:r>
            <a:endParaRPr lang="en-US" altLang="ko-KR"/>
          </a:p>
          <a:p>
            <a:r>
              <a:rPr lang="ko-KR" altLang="en-US"/>
              <a:t>해당 페이지 내 모든 표 점검 필요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2239E14-46D9-AB7C-282C-D9EAF0BA9F9F}"/>
              </a:ext>
            </a:extLst>
          </p:cNvPr>
          <p:cNvGrpSpPr/>
          <p:nvPr/>
        </p:nvGrpSpPr>
        <p:grpSpPr>
          <a:xfrm>
            <a:off x="631825" y="3124077"/>
            <a:ext cx="4104304" cy="963561"/>
            <a:chOff x="633404" y="2845589"/>
            <a:chExt cx="4104304" cy="9635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C59935-E988-EA5D-F784-104DAAE9D7E3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105B89-9A27-CB50-86A7-6B3D218AEA59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&lt;caption class="a11y"&gt;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제공자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제공받는 자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제공받는 자의 이용목적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제공하는 개인정보항목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보유 및 이용기간에 대한 정보</a:t>
              </a:r>
              <a:endPara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&lt;/caption&gt;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A3A820-7FF5-B558-ED55-25A28381D5AE}"/>
              </a:ext>
            </a:extLst>
          </p:cNvPr>
          <p:cNvGrpSpPr/>
          <p:nvPr/>
        </p:nvGrpSpPr>
        <p:grpSpPr>
          <a:xfrm>
            <a:off x="630246" y="4357121"/>
            <a:ext cx="4104304" cy="828140"/>
            <a:chOff x="631825" y="4319397"/>
            <a:chExt cx="4104304" cy="8281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03E7E5-1AF7-F30A-2B3D-C28A61A80328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222C56-9C1C-3456-A991-CD17B7A65A1A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&lt;caption class="a11y"&gt;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CJ ONE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이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CJ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문화재단에 제공하는 개인정보에 대한 안내 </a:t>
              </a:r>
              <a:endPara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&lt;/caption&gt;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609200-13A0-71B0-C7E4-FD10FD36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864" y="2209606"/>
            <a:ext cx="3744259" cy="188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89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B3CD5-57E7-7FA4-9DBC-70F42C235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28EB4-5343-5AC9-F686-5C05F5E4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96B163C-CD9F-E41C-FDFA-DDCB92FA38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/>
              <a:t>회원가입 </a:t>
            </a:r>
            <a:r>
              <a:rPr lang="en-US" altLang="ko-KR"/>
              <a:t>&gt; CJ</a:t>
            </a:r>
            <a:r>
              <a:rPr lang="ko-KR" altLang="en-US"/>
              <a:t>문화재단 이용약관 및 이용자 동의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321EBEF-0E85-5BBE-97D8-F85C7EAC6D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https://www.cjazit.org/member/sso/agree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9ADB89C8-84DB-8E4E-92BC-9BE8A130EE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81B05D0-CAF6-BA8C-C5AC-59D1560A20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키보드로 접근 및 운용이 불가능한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894265D3-F39A-6432-39F6-79DA33CB85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A1C107B2-E241-4339-A079-0953BA4AA1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950580"/>
          </a:xfrm>
        </p:spPr>
        <p:txBody>
          <a:bodyPr/>
          <a:lstStyle/>
          <a:p>
            <a:r>
              <a:rPr lang="ko-KR" altLang="en-US"/>
              <a:t>해당 버튼을 </a:t>
            </a:r>
            <a:r>
              <a:rPr lang="ko-KR" altLang="en-US" err="1"/>
              <a:t>엔터키를</a:t>
            </a:r>
            <a:r>
              <a:rPr lang="ko-KR" altLang="en-US"/>
              <a:t> 사용하여 실행했을 때</a:t>
            </a:r>
            <a:r>
              <a:rPr lang="en-US" altLang="ko-KR"/>
              <a:t>, </a:t>
            </a:r>
            <a:r>
              <a:rPr lang="ko-KR" altLang="en-US" err="1"/>
              <a:t>토글이</a:t>
            </a:r>
            <a:r>
              <a:rPr lang="ko-KR" altLang="en-US"/>
              <a:t> 의도한 대로 동작하지 않고</a:t>
            </a:r>
            <a:r>
              <a:rPr lang="en-US" altLang="ko-KR"/>
              <a:t> </a:t>
            </a:r>
            <a:r>
              <a:rPr lang="ko-KR" altLang="en-US"/>
              <a:t>있음 </a:t>
            </a:r>
            <a:endParaRPr lang="en-US" altLang="ko-KR"/>
          </a:p>
          <a:p>
            <a:pPr lvl="1"/>
            <a:r>
              <a:rPr lang="ko-KR" altLang="en-US"/>
              <a:t>열려 있을 때</a:t>
            </a:r>
            <a:r>
              <a:rPr lang="en-US" altLang="ko-KR"/>
              <a:t>: </a:t>
            </a:r>
            <a:r>
              <a:rPr lang="ko-KR" altLang="en-US"/>
              <a:t>버튼 실행 시 </a:t>
            </a:r>
            <a:r>
              <a:rPr lang="ko-KR" altLang="en-US" err="1"/>
              <a:t>토글이</a:t>
            </a:r>
            <a:r>
              <a:rPr lang="ko-KR" altLang="en-US"/>
              <a:t> 닫혔다가 곧바로 열림</a:t>
            </a:r>
            <a:endParaRPr lang="en-US" altLang="ko-KR"/>
          </a:p>
          <a:p>
            <a:pPr lvl="1"/>
            <a:r>
              <a:rPr lang="ko-KR" altLang="en-US"/>
              <a:t>닫혀 있을 때</a:t>
            </a:r>
            <a:r>
              <a:rPr lang="en-US" altLang="ko-KR"/>
              <a:t>: </a:t>
            </a:r>
            <a:r>
              <a:rPr lang="ko-KR" altLang="en-US"/>
              <a:t>버튼 실행 시 </a:t>
            </a:r>
            <a:r>
              <a:rPr lang="ko-KR" altLang="en-US" err="1"/>
              <a:t>토글이</a:t>
            </a:r>
            <a:r>
              <a:rPr lang="ko-KR" altLang="en-US"/>
              <a:t> 열렸다 곧바로 닫힘</a:t>
            </a:r>
            <a:endParaRPr lang="en-US" altLang="ko-KR"/>
          </a:p>
          <a:p>
            <a:r>
              <a:rPr lang="ko-KR" altLang="en-US" err="1"/>
              <a:t>엔터키를</a:t>
            </a:r>
            <a:r>
              <a:rPr lang="ko-KR" altLang="en-US"/>
              <a:t> 사용하여 해당 버튼을 실행했을 때도 </a:t>
            </a:r>
            <a:r>
              <a:rPr lang="ko-KR" altLang="en-US" err="1"/>
              <a:t>토글이</a:t>
            </a:r>
            <a:r>
              <a:rPr lang="ko-KR" altLang="en-US"/>
              <a:t> 의도한 대로 동작할 수 있도록 수정해야 함</a:t>
            </a:r>
            <a:endParaRPr lang="en-US" altLang="ko-KR"/>
          </a:p>
          <a:p>
            <a:pPr lvl="1"/>
            <a:r>
              <a:rPr lang="ko-KR" altLang="en-US"/>
              <a:t>열려 있을 때</a:t>
            </a:r>
            <a:r>
              <a:rPr lang="en-US" altLang="ko-KR"/>
              <a:t>: </a:t>
            </a:r>
            <a:r>
              <a:rPr lang="ko-KR" altLang="en-US"/>
              <a:t>버튼 실행 시 </a:t>
            </a:r>
            <a:r>
              <a:rPr lang="ko-KR" altLang="en-US" err="1"/>
              <a:t>토글이</a:t>
            </a:r>
            <a:r>
              <a:rPr lang="ko-KR" altLang="en-US"/>
              <a:t> 닫혀야 함</a:t>
            </a:r>
            <a:endParaRPr lang="en-US" altLang="ko-KR"/>
          </a:p>
          <a:p>
            <a:pPr lvl="1"/>
            <a:r>
              <a:rPr lang="ko-KR" altLang="en-US"/>
              <a:t>닫혀 있을 때</a:t>
            </a:r>
            <a:r>
              <a:rPr lang="en-US" altLang="ko-KR"/>
              <a:t>: </a:t>
            </a:r>
            <a:r>
              <a:rPr lang="ko-KR" altLang="en-US"/>
              <a:t>버튼 실행 시 </a:t>
            </a:r>
            <a:r>
              <a:rPr lang="ko-KR" altLang="en-US" err="1"/>
              <a:t>토글이</a:t>
            </a:r>
            <a:r>
              <a:rPr lang="ko-KR" altLang="en-US"/>
              <a:t> 열려야 함</a:t>
            </a:r>
            <a:endParaRPr lang="en-US" altLang="ko-KR"/>
          </a:p>
          <a:p>
            <a:r>
              <a:rPr lang="ko-KR" altLang="en-US"/>
              <a:t>페이지 내 모든 </a:t>
            </a:r>
            <a:r>
              <a:rPr lang="en-US" altLang="ko-KR"/>
              <a:t>"</a:t>
            </a:r>
            <a:r>
              <a:rPr lang="ko-KR" altLang="en-US"/>
              <a:t>전문보기</a:t>
            </a:r>
            <a:r>
              <a:rPr lang="en-US" altLang="ko-KR"/>
              <a:t>"</a:t>
            </a:r>
            <a:r>
              <a:rPr lang="ko-KR" altLang="en-US"/>
              <a:t> 버튼 동일 오류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9D44B8-EDA3-8327-CF3C-EA76AABA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03" y="2182954"/>
            <a:ext cx="3903966" cy="140187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7E63AB-8153-47BA-F308-3868BED252F3}"/>
              </a:ext>
            </a:extLst>
          </p:cNvPr>
          <p:cNvSpPr/>
          <p:nvPr/>
        </p:nvSpPr>
        <p:spPr>
          <a:xfrm>
            <a:off x="8574614" y="2359158"/>
            <a:ext cx="444084" cy="20576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412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B0672-C9FD-B7FC-1625-855235FDE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9D80D-7492-E9CF-C50D-4FE8EA74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22452D9-4874-0845-C427-F374868FD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/>
              <a:t>회원가입 </a:t>
            </a:r>
            <a:r>
              <a:rPr lang="en-US" altLang="ko-KR"/>
              <a:t>&gt; CJ</a:t>
            </a:r>
            <a:r>
              <a:rPr lang="ko-KR" altLang="en-US"/>
              <a:t>문화재단 이용약관 및 이용자 동의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9874BDD-AC44-B0FB-8B92-D6C38914CA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https://www.cjazit.org/member/sso/agree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7322914-AAE9-EB27-1BFF-1C7AF3E373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FBD541E-C321-5684-A7F6-90AA7EF68F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 블록에 제목을 적절하게 제공하지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82170CE2-796A-2D5F-4DD5-CB67FBD637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하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B3ADB5ED-4F4B-030A-76B2-01196CDA2C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321177"/>
          </a:xfrm>
        </p:spPr>
        <p:txBody>
          <a:bodyPr/>
          <a:lstStyle/>
          <a:p>
            <a:r>
              <a:rPr lang="ko-KR" altLang="en-US"/>
              <a:t>제목 태그는 수준을 건너뛰지 않고 문서 구조에 맞추어 순차적으로 제공해야 함</a:t>
            </a:r>
            <a:endParaRPr lang="en-US" altLang="ko-KR"/>
          </a:p>
          <a:p>
            <a:r>
              <a:rPr lang="en-US" altLang="ko-KR"/>
              <a:t>'CJ</a:t>
            </a:r>
            <a:r>
              <a:rPr lang="ko-KR" altLang="en-US"/>
              <a:t>문화재단 회원가입을 통해 더욱 많은 혜택을 제공 받으세요</a:t>
            </a:r>
            <a:r>
              <a:rPr lang="en-US" altLang="ko-KR"/>
              <a:t>.' </a:t>
            </a:r>
            <a:r>
              <a:rPr lang="ko-KR" altLang="en-US"/>
              <a:t>요소는 </a:t>
            </a:r>
            <a:r>
              <a:rPr lang="en-US" altLang="ko-KR"/>
              <a:t>h3</a:t>
            </a:r>
            <a:r>
              <a:rPr lang="ko-KR" altLang="en-US"/>
              <a:t>태그에서 </a:t>
            </a:r>
            <a:r>
              <a:rPr lang="en-US" altLang="ko-KR"/>
              <a:t>h2 </a:t>
            </a:r>
            <a:r>
              <a:rPr lang="ko-KR" altLang="en-US"/>
              <a:t>태그로 변경해야 함</a:t>
            </a:r>
            <a:endParaRPr lang="en-US" altLang="ko-KR"/>
          </a:p>
          <a:p>
            <a:r>
              <a:rPr lang="en-US" altLang="ko-KR"/>
              <a:t>'CJ ONE</a:t>
            </a:r>
            <a:r>
              <a:rPr lang="ko-KR" altLang="en-US"/>
              <a:t>은 회원님의 회원가입 및 이후 수정하신 개인정보를 </a:t>
            </a:r>
            <a:r>
              <a:rPr lang="en-US" altLang="ko-KR"/>
              <a:t>CJ</a:t>
            </a:r>
            <a:r>
              <a:rPr lang="ko-KR" altLang="en-US"/>
              <a:t>문화재단에 제공합니다</a:t>
            </a:r>
            <a:r>
              <a:rPr lang="en-US" altLang="ko-KR"/>
              <a:t>.'</a:t>
            </a:r>
            <a:r>
              <a:rPr lang="ko-KR" altLang="en-US"/>
              <a:t>을 포함한 페이지 내 </a:t>
            </a:r>
            <a:r>
              <a:rPr lang="en-US" altLang="ko-KR"/>
              <a:t>h5 </a:t>
            </a:r>
            <a:r>
              <a:rPr lang="ko-KR" altLang="en-US"/>
              <a:t>태그들은 </a:t>
            </a:r>
            <a:r>
              <a:rPr lang="en-US" altLang="ko-KR"/>
              <a:t>h3 </a:t>
            </a:r>
            <a:r>
              <a:rPr lang="ko-KR" altLang="en-US"/>
              <a:t>태그로 변경해야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6B9A8C-4B19-531C-AB76-264B98220E81}"/>
              </a:ext>
            </a:extLst>
          </p:cNvPr>
          <p:cNvGrpSpPr/>
          <p:nvPr/>
        </p:nvGrpSpPr>
        <p:grpSpPr>
          <a:xfrm>
            <a:off x="631825" y="3494770"/>
            <a:ext cx="4104304" cy="1369826"/>
            <a:chOff x="633404" y="2845589"/>
            <a:chExt cx="4104304" cy="13698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E0213C-8B78-AD73-320D-257C57A3C302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866085-2552-9B0F-B4D2-8E1399B5B4D2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h3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class="h3"&gt;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문화재단 회원가입을 통해 더욱 많은 혜택을 제공 받으세요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h3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h5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class="h5"&gt;CJ ONE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은 회원님의 회원가입 및 이후 수정하신 개인정보를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문화재단에 제공합니다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h5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5BD8388-76EA-CF1F-32D6-5DB027C04B14}"/>
              </a:ext>
            </a:extLst>
          </p:cNvPr>
          <p:cNvGrpSpPr/>
          <p:nvPr/>
        </p:nvGrpSpPr>
        <p:grpSpPr>
          <a:xfrm>
            <a:off x="630246" y="5004629"/>
            <a:ext cx="4104304" cy="1369826"/>
            <a:chOff x="631825" y="4319397"/>
            <a:chExt cx="4104304" cy="13698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498169-93A8-F3F5-68B3-3B241FC36691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5D3C405-92FC-DC02-A471-04C8942086AE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h2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class="h3"&gt;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문화재단 회원가입을 통해 더욱 많은 혜택을 제공 받으세요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h2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h3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class="h5"&gt;CJ ONE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은 회원님의 회원가입 및 이후 수정하신 개인정보를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CJ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문화재단에 제공합니다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.&lt;/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h3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21DD5B2-BFF2-66EA-8612-F72A7D695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839" y="2212186"/>
            <a:ext cx="3801797" cy="124754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5A88B0-4C44-8D2B-FCE2-CDCC7BE48FF0}"/>
              </a:ext>
            </a:extLst>
          </p:cNvPr>
          <p:cNvSpPr/>
          <p:nvPr/>
        </p:nvSpPr>
        <p:spPr>
          <a:xfrm>
            <a:off x="5807445" y="2797308"/>
            <a:ext cx="2987573" cy="20576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D49908A-D372-D1A2-C736-E0FDA9351414}"/>
              </a:ext>
            </a:extLst>
          </p:cNvPr>
          <p:cNvGrpSpPr/>
          <p:nvPr/>
        </p:nvGrpSpPr>
        <p:grpSpPr>
          <a:xfrm>
            <a:off x="5274053" y="3636299"/>
            <a:ext cx="3894970" cy="2024175"/>
            <a:chOff x="5274053" y="3636299"/>
            <a:chExt cx="3894970" cy="20241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AF3CC77-F005-3B31-DC26-A48880730EAD}"/>
                </a:ext>
              </a:extLst>
            </p:cNvPr>
            <p:cNvGrpSpPr/>
            <p:nvPr/>
          </p:nvGrpSpPr>
          <p:grpSpPr>
            <a:xfrm>
              <a:off x="5274053" y="3636299"/>
              <a:ext cx="3894970" cy="2024175"/>
              <a:chOff x="5274053" y="3511694"/>
              <a:chExt cx="3894970" cy="202417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D20908E-5818-2704-C440-86689FF61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4053" y="3511694"/>
                <a:ext cx="3894970" cy="1387459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C47D1A4-E736-4E10-ED87-D028674E7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8057" y="4951113"/>
                <a:ext cx="2344443" cy="584756"/>
              </a:xfrm>
              <a:prstGeom prst="rect">
                <a:avLst/>
              </a:prstGeom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9FB29D1-C7AA-1971-A8FA-EDC6742384DB}"/>
                </a:ext>
              </a:extLst>
            </p:cNvPr>
            <p:cNvSpPr/>
            <p:nvPr/>
          </p:nvSpPr>
          <p:spPr>
            <a:xfrm>
              <a:off x="5830528" y="4021439"/>
              <a:ext cx="2928706" cy="199422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F72E8CA-14F0-082F-62A0-36E1A2D50F10}"/>
                </a:ext>
              </a:extLst>
            </p:cNvPr>
            <p:cNvSpPr/>
            <p:nvPr/>
          </p:nvSpPr>
          <p:spPr>
            <a:xfrm>
              <a:off x="6324600" y="4654550"/>
              <a:ext cx="2844423" cy="369208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005BE1D-6CE5-4D6B-A283-B69E95D50104}"/>
                </a:ext>
              </a:extLst>
            </p:cNvPr>
            <p:cNvSpPr/>
            <p:nvPr/>
          </p:nvSpPr>
          <p:spPr>
            <a:xfrm>
              <a:off x="6324600" y="5226412"/>
              <a:ext cx="2147899" cy="421362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9838738-EF3F-C441-DC50-E9EFDA9C505A}"/>
                </a:ext>
              </a:extLst>
            </p:cNvPr>
            <p:cNvSpPr/>
            <p:nvPr/>
          </p:nvSpPr>
          <p:spPr>
            <a:xfrm>
              <a:off x="5464175" y="4021439"/>
              <a:ext cx="366353" cy="199422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defTabSz="144000">
                <a:lnSpc>
                  <a:spcPct val="110000"/>
                </a:lnSpc>
              </a:pPr>
              <a:r>
                <a:rPr lang="en-US" altLang="ko-KR" sz="1000">
                  <a:solidFill>
                    <a:schemeClr val="bg1"/>
                  </a:solidFill>
                  <a:latin typeface="Consolas" panose="020B0609020204030204" pitchFamily="49" charset="0"/>
                </a:rPr>
                <a:t>&lt;h2&gt;</a:t>
              </a:r>
              <a:endParaRPr lang="ko-KR" altLang="en-US" sz="100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1239E56-8630-92A2-299F-97C120003D65}"/>
                </a:ext>
              </a:extLst>
            </p:cNvPr>
            <p:cNvSpPr/>
            <p:nvPr/>
          </p:nvSpPr>
          <p:spPr>
            <a:xfrm>
              <a:off x="5958247" y="4654550"/>
              <a:ext cx="366353" cy="199422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defTabSz="144000">
                <a:lnSpc>
                  <a:spcPct val="110000"/>
                </a:lnSpc>
              </a:pPr>
              <a:r>
                <a:rPr lang="en-US" altLang="ko-KR" sz="1000">
                  <a:solidFill>
                    <a:schemeClr val="bg1"/>
                  </a:solidFill>
                  <a:latin typeface="Consolas" panose="020B0609020204030204" pitchFamily="49" charset="0"/>
                </a:rPr>
                <a:t>&lt;h3&gt;</a:t>
              </a:r>
              <a:endParaRPr lang="ko-KR" altLang="en-US" sz="100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F0B33D8-B716-A2C7-C51E-85493372DB0F}"/>
                </a:ext>
              </a:extLst>
            </p:cNvPr>
            <p:cNvSpPr/>
            <p:nvPr/>
          </p:nvSpPr>
          <p:spPr>
            <a:xfrm>
              <a:off x="5958247" y="5225784"/>
              <a:ext cx="366353" cy="199422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 defTabSz="144000">
                <a:lnSpc>
                  <a:spcPct val="110000"/>
                </a:lnSpc>
              </a:pPr>
              <a:r>
                <a:rPr lang="en-US" altLang="ko-KR" sz="1000">
                  <a:solidFill>
                    <a:schemeClr val="bg1"/>
                  </a:solidFill>
                  <a:latin typeface="Consolas" panose="020B0609020204030204" pitchFamily="49" charset="0"/>
                </a:rPr>
                <a:t>&lt;h3&gt;</a:t>
              </a:r>
              <a:endParaRPr lang="ko-KR" altLang="en-US" sz="100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4894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33B4-D01A-6A27-C161-9FA1223DC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7CC09-DD53-16C4-467A-23BAA8FD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71B5CC5-6D01-C6A5-1AE5-F3670AE3FD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/>
              <a:t>회원가입 </a:t>
            </a:r>
            <a:r>
              <a:rPr lang="en-US" altLang="ko-KR"/>
              <a:t>&gt; CJ</a:t>
            </a:r>
            <a:r>
              <a:rPr lang="ko-KR" altLang="en-US"/>
              <a:t>문화재단 이용약관 및 이용자 동의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F28BD06-9FDC-361D-8F5E-26B56D324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https://www.cjazit.org/member/sso/agree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D7DFEDF3-F938-7B1C-292F-A2A00FA397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E3E110E-F094-D87E-945B-8F93E2844E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페이지에 제목을 적절하게 제공하지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583C2562-CB71-E1C8-E7CB-DAF60F3E76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69A2F90-9E46-9D80-DB3C-301F285967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92342"/>
          </a:xfrm>
        </p:spPr>
        <p:txBody>
          <a:bodyPr/>
          <a:lstStyle/>
          <a:p>
            <a:r>
              <a:rPr lang="ko-KR" altLang="en-US"/>
              <a:t>해당 화면의 페이지 제목과 </a:t>
            </a:r>
            <a:r>
              <a:rPr lang="en-US" altLang="ko-KR"/>
              <a:t>'12. </a:t>
            </a:r>
            <a:r>
              <a:rPr lang="ko-KR" altLang="en-US"/>
              <a:t>회원가입</a:t>
            </a:r>
            <a:r>
              <a:rPr lang="en-US" altLang="ko-KR"/>
              <a:t>' </a:t>
            </a:r>
            <a:r>
              <a:rPr lang="ko-KR" altLang="en-US"/>
              <a:t>화면의 페이지 제목이 동일하여 사용자가 페이지를 구분하기 어려움</a:t>
            </a:r>
            <a:endParaRPr lang="en-US" altLang="ko-KR"/>
          </a:p>
          <a:p>
            <a:r>
              <a:rPr lang="en-US" altLang="ko-KR"/>
              <a:t>&lt;title&gt; </a:t>
            </a:r>
            <a:r>
              <a:rPr lang="ko-KR" altLang="en-US"/>
              <a:t>요소에 </a:t>
            </a:r>
            <a:r>
              <a:rPr lang="en-US" altLang="ko-KR"/>
              <a:t>'CJ</a:t>
            </a:r>
            <a:r>
              <a:rPr lang="ko-KR" altLang="en-US"/>
              <a:t>문화재단 이용약관 및 이용자 동의</a:t>
            </a:r>
            <a:r>
              <a:rPr lang="en-US" altLang="ko-KR"/>
              <a:t>' </a:t>
            </a:r>
            <a:r>
              <a:rPr lang="ko-KR" altLang="en-US"/>
              <a:t>내용을 추가하여 사용자가 구분할 수 있는 고유한 제목을 제공해야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CAA53A1-4BC8-D4B2-08B3-9B811C6413CF}"/>
              </a:ext>
            </a:extLst>
          </p:cNvPr>
          <p:cNvGrpSpPr/>
          <p:nvPr/>
        </p:nvGrpSpPr>
        <p:grpSpPr>
          <a:xfrm>
            <a:off x="631825" y="3819049"/>
            <a:ext cx="4104304" cy="556463"/>
            <a:chOff x="633404" y="2845589"/>
            <a:chExt cx="4104304" cy="5564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A0D9DF-3927-34F3-A04A-5AD758BE2113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68B7649-8BA1-5014-C7EC-400F9F04F606}"/>
                </a:ext>
              </a:extLst>
            </p:cNvPr>
            <p:cNvSpPr/>
            <p:nvPr/>
          </p:nvSpPr>
          <p:spPr>
            <a:xfrm>
              <a:off x="633404" y="3056792"/>
              <a:ext cx="4104000" cy="34526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회원가입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| CJ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문화재단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3A66DBC-932D-5E28-CE97-8BD29F9FA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43" y="2293101"/>
            <a:ext cx="2058277" cy="17875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A215B6-103D-2E03-D9E3-4E4ACDAE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177" y="4754393"/>
            <a:ext cx="2058843" cy="139801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715CD99-C0EF-3E35-6E84-6952F2E8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000" y="5323179"/>
            <a:ext cx="1533739" cy="2857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C052D9A-48C4-BF14-E91D-18FA4D57FCE2}"/>
              </a:ext>
            </a:extLst>
          </p:cNvPr>
          <p:cNvSpPr txBox="1"/>
          <p:nvPr/>
        </p:nvSpPr>
        <p:spPr>
          <a:xfrm>
            <a:off x="6152560" y="2084448"/>
            <a:ext cx="2479250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ko-KR" altLang="en-US" sz="900" b="1">
                <a:highlight>
                  <a:srgbClr val="FFFF00"/>
                </a:highlight>
              </a:rPr>
              <a:t>현재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1A5AA0-A91C-F31C-2962-8A15DC86D8E5}"/>
              </a:ext>
            </a:extLst>
          </p:cNvPr>
          <p:cNvSpPr txBox="1"/>
          <p:nvPr/>
        </p:nvSpPr>
        <p:spPr>
          <a:xfrm>
            <a:off x="6609761" y="4432169"/>
            <a:ext cx="1564850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ko-KR" altLang="en-US" sz="900" b="1">
                <a:highlight>
                  <a:srgbClr val="FFFF00"/>
                </a:highlight>
              </a:rPr>
              <a:t>회원가입 화면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F53A2E4-15B7-1AC2-70DD-77DC9006B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897" y="3186896"/>
            <a:ext cx="1390844" cy="22863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E3A455F-DBA5-25FF-BF0B-E3DE10A260CC}"/>
              </a:ext>
            </a:extLst>
          </p:cNvPr>
          <p:cNvGrpSpPr/>
          <p:nvPr/>
        </p:nvGrpSpPr>
        <p:grpSpPr>
          <a:xfrm>
            <a:off x="631825" y="4597264"/>
            <a:ext cx="4104304" cy="556463"/>
            <a:chOff x="633404" y="2845589"/>
            <a:chExt cx="4104304" cy="5564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3FD50D-78D3-1608-10F1-75E6FE4A057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1625930-E0AB-3FCA-D2EE-45AB0CA3DCC6}"/>
                </a:ext>
              </a:extLst>
            </p:cNvPr>
            <p:cNvSpPr/>
            <p:nvPr/>
          </p:nvSpPr>
          <p:spPr>
            <a:xfrm>
              <a:off x="633404" y="3056792"/>
              <a:ext cx="4104000" cy="34526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&lt;title&gt;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CJ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문화재단 이용약관 및 이용자 동의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| CJ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문화재단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20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C39D2-D7A7-E819-49F3-D9FCABA2A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8C12136-3F37-7A8D-A0AA-721334E8C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146610"/>
            <a:ext cx="1031604" cy="16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0056BA-C37D-A0EC-013E-84E97636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064" y="2146610"/>
            <a:ext cx="1194111" cy="16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5DA8AD-3C96-5448-3718-C69AD4DE3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935" y="2146610"/>
            <a:ext cx="1086384" cy="162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D0F9B1-0423-A26A-CCD2-4BBC5125F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407" y="3943694"/>
            <a:ext cx="2482822" cy="143607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093EA3-6AD9-1CF1-3D16-040FBBED8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13607B0-3E6E-6003-241F-B46B95819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5374556-9184-6AB9-C4B5-7302BB3C4A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0F79F7B-8C98-786D-A1FE-C47C2A137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47DD3C2-E2FC-02DD-C6E1-E0FA7E6806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6C2E3BA4-DBAB-20CC-D393-462B20AAC1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E19D9DA-B80E-CD6B-8FB6-4795950D0D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729220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(#D8D8D8)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1.4:1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B895EC-B144-19E0-FA8B-0587A9242D24}"/>
              </a:ext>
            </a:extLst>
          </p:cNvPr>
          <p:cNvSpPr/>
          <p:nvPr/>
        </p:nvSpPr>
        <p:spPr>
          <a:xfrm>
            <a:off x="5249823" y="2176889"/>
            <a:ext cx="653366" cy="2366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A0E834-051E-621E-BEF1-3C9D8D942281}"/>
              </a:ext>
            </a:extLst>
          </p:cNvPr>
          <p:cNvSpPr/>
          <p:nvPr/>
        </p:nvSpPr>
        <p:spPr>
          <a:xfrm>
            <a:off x="6704539" y="2142430"/>
            <a:ext cx="593969" cy="19554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F692BC-2148-1195-DB7B-9DDEB31D1DBE}"/>
              </a:ext>
            </a:extLst>
          </p:cNvPr>
          <p:cNvSpPr/>
          <p:nvPr/>
        </p:nvSpPr>
        <p:spPr>
          <a:xfrm>
            <a:off x="8140036" y="2102213"/>
            <a:ext cx="1157477" cy="26026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994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9DC6-632A-E876-35BB-676A481AE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E16A30-EAA1-C847-BF4E-5DF75A1B6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566" y="2275310"/>
            <a:ext cx="3839439" cy="35705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B72F27-CD34-0935-CC67-6CD6B35C2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3931789-BB84-839E-CE73-A295855A23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/>
              <a:t>회원가입 </a:t>
            </a:r>
            <a:r>
              <a:rPr lang="en-US" altLang="ko-KR"/>
              <a:t>&gt; CJ</a:t>
            </a:r>
            <a:r>
              <a:rPr lang="ko-KR" altLang="en-US"/>
              <a:t>문화재단 이용약관 및 이용자 동의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31C7138-5FF8-A497-A5F4-805AA5D516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https://www.cjazit.org/member/sso/agree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DDEC05AD-31BF-2859-D353-7CD27B3703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8CBF161-4774-42FC-D91E-A23AC722D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C7A3FFAD-94C5-B7FA-C4FA-A5493AE3B9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1A0DF031-7A7E-10FC-4D25-263BF466BF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730438"/>
          </a:xfrm>
        </p:spPr>
        <p:txBody>
          <a:bodyPr/>
          <a:lstStyle/>
          <a:p>
            <a:r>
              <a:rPr lang="ko-KR" altLang="en-US"/>
              <a:t>페이지 내 같은 이름을 가진 </a:t>
            </a:r>
            <a:r>
              <a:rPr lang="en-US" altLang="ko-KR"/>
              <a:t>"</a:t>
            </a:r>
            <a:r>
              <a:rPr lang="ko-KR" altLang="en-US"/>
              <a:t>전문보기</a:t>
            </a:r>
            <a:r>
              <a:rPr lang="en-US" altLang="ko-KR"/>
              <a:t>" </a:t>
            </a:r>
            <a:r>
              <a:rPr lang="ko-KR" altLang="en-US"/>
              <a:t>버튼이 여러 개 있어 스크린 리더 사용자가 목적지를 혼동할 수 있음</a:t>
            </a:r>
            <a:endParaRPr lang="en-US" altLang="ko-KR"/>
          </a:p>
          <a:p>
            <a:r>
              <a:rPr lang="en-US" altLang="ko-KR"/>
              <a:t>title </a:t>
            </a:r>
            <a:r>
              <a:rPr lang="ko-KR" altLang="en-US"/>
              <a:t>속성을 사용해 각각의 버튼에 정확한 이름을 제공해야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39281-C4ED-F8DF-9917-4BE1F9FF27FE}"/>
              </a:ext>
            </a:extLst>
          </p:cNvPr>
          <p:cNvSpPr/>
          <p:nvPr/>
        </p:nvSpPr>
        <p:spPr>
          <a:xfrm>
            <a:off x="8668884" y="2312023"/>
            <a:ext cx="444084" cy="20576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81879E-251C-FD17-7845-FDB9F1E97CB3}"/>
              </a:ext>
            </a:extLst>
          </p:cNvPr>
          <p:cNvSpPr/>
          <p:nvPr/>
        </p:nvSpPr>
        <p:spPr>
          <a:xfrm>
            <a:off x="8661027" y="3595637"/>
            <a:ext cx="444084" cy="20576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F3986-4E3E-8B02-94C4-9DBE096C9998}"/>
              </a:ext>
            </a:extLst>
          </p:cNvPr>
          <p:cNvSpPr/>
          <p:nvPr/>
        </p:nvSpPr>
        <p:spPr>
          <a:xfrm>
            <a:off x="8653170" y="4869826"/>
            <a:ext cx="444084" cy="20576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070F6D2-B8CE-4A66-20C7-7D2C26C831DD}"/>
              </a:ext>
            </a:extLst>
          </p:cNvPr>
          <p:cNvGrpSpPr/>
          <p:nvPr/>
        </p:nvGrpSpPr>
        <p:grpSpPr>
          <a:xfrm>
            <a:off x="631825" y="3315660"/>
            <a:ext cx="4104304" cy="695091"/>
            <a:chOff x="633404" y="2845589"/>
            <a:chExt cx="4104304" cy="6950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A5515A-2743-795E-6110-4D57A1A67F42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81FDF74-9645-7693-B174-49E9F8020818}"/>
                </a:ext>
              </a:extLst>
            </p:cNvPr>
            <p:cNvSpPr/>
            <p:nvPr/>
          </p:nvSpPr>
          <p:spPr>
            <a:xfrm>
              <a:off x="633404" y="3056792"/>
              <a:ext cx="4104000" cy="483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class="agreement-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="0" title="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답변내용 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전문보기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00A94F-6869-18F6-A73A-33308D00C7A0}"/>
              </a:ext>
            </a:extLst>
          </p:cNvPr>
          <p:cNvGrpSpPr/>
          <p:nvPr/>
        </p:nvGrpSpPr>
        <p:grpSpPr>
          <a:xfrm>
            <a:off x="630246" y="4750105"/>
            <a:ext cx="4104304" cy="695091"/>
            <a:chOff x="631825" y="4319397"/>
            <a:chExt cx="4104304" cy="69509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5B4F31-D5B0-C31E-04FB-6DE1D83FD0F8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5C713B2-4383-333D-BFF4-B7D6C48BD13A}"/>
                </a:ext>
              </a:extLst>
            </p:cNvPr>
            <p:cNvSpPr/>
            <p:nvPr/>
          </p:nvSpPr>
          <p:spPr>
            <a:xfrm>
              <a:off x="631825" y="4530600"/>
              <a:ext cx="4104000" cy="483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class="agreement-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="0" title="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CJ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문화재단 이용약관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답변내용 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전문보기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3765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720EC-C919-D896-9295-E613E2ACB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DF99A-C7E0-C717-8F51-F55A1330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A36FD3D-B2E7-9341-FEE9-E9C9C06819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검색 결과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CC7388B-0C0B-7EA9-610D-8486CB7116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https://www.cjazit.org/search?q=%EA%B3%B5%EC%97%B0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4ED72A6-7705-A13F-D7F8-F36A51FF39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29. (</a:t>
            </a:r>
            <a:r>
              <a:rPr lang="ko-KR" altLang="en-US"/>
              <a:t>레이블 제공</a:t>
            </a:r>
            <a:r>
              <a:rPr lang="en-US" altLang="ko-KR"/>
              <a:t>) </a:t>
            </a:r>
            <a:r>
              <a:rPr lang="ko-KR" altLang="en-US"/>
              <a:t>사용자 입력에는 대응하는 레이블을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9D8CFB0-3148-1D09-707B-49613A2875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D37B794-3798-05D3-9148-ED96A552410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중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84C3984D-08B4-C086-68F9-3AFD66545C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055464"/>
          </a:xfrm>
        </p:spPr>
        <p:txBody>
          <a:bodyPr/>
          <a:lstStyle/>
          <a:p>
            <a:r>
              <a:rPr lang="ko-KR" altLang="en-US" dirty="0"/>
              <a:t>이미 입력 서식과 </a:t>
            </a:r>
            <a:r>
              <a:rPr lang="en-US" altLang="ko-KR" dirty="0"/>
              <a:t>&lt;label&gt;</a:t>
            </a:r>
            <a:r>
              <a:rPr lang="ko-KR" altLang="en-US" dirty="0"/>
              <a:t>을 적절하게 연결하였음에도 </a:t>
            </a:r>
            <a:r>
              <a:rPr lang="en-US" altLang="ko-KR" dirty="0"/>
              <a:t>title </a:t>
            </a:r>
            <a:r>
              <a:rPr lang="ko-KR" altLang="en-US" dirty="0"/>
              <a:t>속성에 비슷한 내용을 제공하여 스크린 리더 사용자는 동등한 정보를 중복 제공 받게 됨</a:t>
            </a:r>
            <a:endParaRPr lang="en-US" altLang="ko-KR" dirty="0"/>
          </a:p>
          <a:p>
            <a:r>
              <a:rPr lang="en-US" altLang="ko-KR" dirty="0"/>
              <a:t>title</a:t>
            </a:r>
            <a:r>
              <a:rPr lang="ko-KR" altLang="en-US" dirty="0"/>
              <a:t> 속성을 제거하여 스크린 리더 사용자가 동등한 내용을 중복 제공 받지 않도록 수정해야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A4F16B8-2144-A593-FACC-E4B6C5D7F370}"/>
              </a:ext>
            </a:extLst>
          </p:cNvPr>
          <p:cNvGrpSpPr/>
          <p:nvPr/>
        </p:nvGrpSpPr>
        <p:grpSpPr>
          <a:xfrm>
            <a:off x="631825" y="3425736"/>
            <a:ext cx="4104304" cy="828140"/>
            <a:chOff x="633404" y="2845589"/>
            <a:chExt cx="4104304" cy="8281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83322E-C028-6C16-DC07-7B10D3C19AC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C16CA30-2081-3B7C-2692-0DCADA846B33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&lt;label for="w" class="a11y"&gt;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검색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&lt;/label&gt;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type="search" name="q" id="w" value="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공연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검색어 입력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maxlength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="20"&gt;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1F7CF1-56E8-27C8-A5BD-E78DF7A3B43C}"/>
              </a:ext>
            </a:extLst>
          </p:cNvPr>
          <p:cNvGrpSpPr/>
          <p:nvPr/>
        </p:nvGrpSpPr>
        <p:grpSpPr>
          <a:xfrm>
            <a:off x="630246" y="4753046"/>
            <a:ext cx="4104304" cy="828140"/>
            <a:chOff x="631825" y="4319397"/>
            <a:chExt cx="4104304" cy="8281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0C0DBE-90CB-1BB7-6C76-E215333919A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73D7B72-19BF-BA1E-32EC-48E219651582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&lt;label for="w" class="a11y"&gt;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검색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&lt;/label&gt;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type="search" name="q" id="w" value="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공연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검색어 입력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maxlength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="20"&gt;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E93BFF4-68E5-706E-8A4F-472555BC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288" y="2246417"/>
            <a:ext cx="3292345" cy="7742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F56798-E738-FC67-7B8A-501AFD064F56}"/>
              </a:ext>
            </a:extLst>
          </p:cNvPr>
          <p:cNvSpPr/>
          <p:nvPr/>
        </p:nvSpPr>
        <p:spPr>
          <a:xfrm>
            <a:off x="5672994" y="2304018"/>
            <a:ext cx="3093933" cy="36376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186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D74C2-72AD-14B5-B83D-E64FAB7D3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3BA09-3EBA-6752-49CB-D6AE2D88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D1F4559-DFDC-9C7E-9C83-F9097CA9A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검색 결과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0D7E0BF-4862-785F-9AAD-023A2B53C1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https://www.cjazit.org/search?q=%EA%B3%B5%EC%97%B0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4FB1773-53D8-995B-CA68-FECB0176A2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B46D8C3-CC8B-76B0-F3B0-932BA6597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F518A62B-9918-B979-8646-8B4B6495A4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633571"/>
          </a:xfrm>
        </p:spPr>
        <p:txBody>
          <a:bodyPr/>
          <a:lstStyle/>
          <a:p>
            <a:r>
              <a:rPr lang="ko-KR" altLang="en-US"/>
              <a:t>검색 입력창에 한국어로 검색했을 때</a:t>
            </a:r>
            <a:r>
              <a:rPr lang="en-US" altLang="ko-KR"/>
              <a:t>, </a:t>
            </a:r>
            <a:r>
              <a:rPr lang="ko-KR" altLang="en-US"/>
              <a:t>검색 이후 탭을 이동할 경우 글자가 깨지는 문제가 발생함</a:t>
            </a:r>
            <a:endParaRPr lang="en-US" altLang="ko-KR"/>
          </a:p>
          <a:p>
            <a:pPr lvl="1"/>
            <a:r>
              <a:rPr lang="ko-KR" altLang="en-US"/>
              <a:t>탭을 한 번 이동할 경우</a:t>
            </a:r>
            <a:r>
              <a:rPr lang="en-US" altLang="ko-KR"/>
              <a:t>: '</a:t>
            </a:r>
            <a:r>
              <a:rPr lang="ko-KR" altLang="en-US"/>
              <a:t>검색</a:t>
            </a:r>
            <a:r>
              <a:rPr lang="en-US" altLang="ko-KR"/>
              <a:t>' </a:t>
            </a:r>
            <a:r>
              <a:rPr lang="ko-KR" altLang="en-US"/>
              <a:t>입력 서식의 값과  검색 결과 텍스트가 깨짐</a:t>
            </a:r>
            <a:endParaRPr lang="en-US" altLang="ko-KR"/>
          </a:p>
          <a:p>
            <a:pPr lvl="1"/>
            <a:r>
              <a:rPr lang="ko-KR" altLang="en-US"/>
              <a:t>탭을 한 번 더 이동할 경우</a:t>
            </a:r>
            <a:r>
              <a:rPr lang="en-US" altLang="ko-KR"/>
              <a:t>: '</a:t>
            </a:r>
            <a:r>
              <a:rPr lang="ko-KR" altLang="en-US"/>
              <a:t>검색</a:t>
            </a:r>
            <a:r>
              <a:rPr lang="en-US" altLang="ko-KR"/>
              <a:t>' </a:t>
            </a:r>
            <a:r>
              <a:rPr lang="ko-KR" altLang="en-US"/>
              <a:t>입력 서식의 값과  검색 결과 텍스트가 깨지고 페이지 내 콘텐츠가 사라짐</a:t>
            </a:r>
            <a:endParaRPr lang="en-US" altLang="ko-KR"/>
          </a:p>
          <a:p>
            <a:pPr lvl="1"/>
            <a:r>
              <a:rPr lang="ko-KR" altLang="en-US"/>
              <a:t>영어로 검색할 경우 오류 발생하지 않음</a:t>
            </a:r>
            <a:endParaRPr lang="en-US" altLang="ko-KR"/>
          </a:p>
          <a:p>
            <a:r>
              <a:rPr lang="ko-KR" altLang="en-US"/>
              <a:t>한국어로 검색한 이후 탭을 이동할 경우에도 글자가 깨지거나 콘텐츠가 사라지는 문제가 발생하지 않도록 수정해야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BEA247-DF21-3FDA-3F80-ECE93E4E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89" y="2184865"/>
            <a:ext cx="3819193" cy="13381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3936C6-4C86-F73A-9A3C-6B289464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01" y="3918636"/>
            <a:ext cx="3819193" cy="13165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A59162-3658-39D8-C098-68216CDFA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263" y="5779306"/>
            <a:ext cx="3819193" cy="7720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09767E-3437-C50C-C4DD-FB630522AB81}"/>
              </a:ext>
            </a:extLst>
          </p:cNvPr>
          <p:cNvSpPr txBox="1"/>
          <p:nvPr/>
        </p:nvSpPr>
        <p:spPr>
          <a:xfrm>
            <a:off x="6655323" y="3795231"/>
            <a:ext cx="1168924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ko-KR" altLang="en-US" sz="900" b="1">
                <a:highlight>
                  <a:srgbClr val="FFFF00"/>
                </a:highlight>
              </a:rPr>
              <a:t>탭 한 번 이동 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7EE045-D614-1634-E3AB-63FC630007DC}"/>
              </a:ext>
            </a:extLst>
          </p:cNvPr>
          <p:cNvSpPr txBox="1"/>
          <p:nvPr/>
        </p:nvSpPr>
        <p:spPr>
          <a:xfrm>
            <a:off x="6629035" y="5631824"/>
            <a:ext cx="1168924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ctr"/>
            <a:r>
              <a:rPr lang="ko-KR" altLang="en-US" sz="900" b="1">
                <a:highlight>
                  <a:srgbClr val="FFFF00"/>
                </a:highlight>
              </a:rPr>
              <a:t>탭 한 번 더 이동 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374C31-40A4-069A-DAF9-92D490A13597}"/>
              </a:ext>
            </a:extLst>
          </p:cNvPr>
          <p:cNvSpPr/>
          <p:nvPr/>
        </p:nvSpPr>
        <p:spPr>
          <a:xfrm>
            <a:off x="6502400" y="3918636"/>
            <a:ext cx="241300" cy="23528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237EE9-4CD0-0AB0-BA8F-F6E0CF054E1E}"/>
              </a:ext>
            </a:extLst>
          </p:cNvPr>
          <p:cNvSpPr/>
          <p:nvPr/>
        </p:nvSpPr>
        <p:spPr>
          <a:xfrm>
            <a:off x="6502400" y="5775894"/>
            <a:ext cx="241300" cy="23528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텍스트 개체 틀 20">
            <a:extLst>
              <a:ext uri="{FF2B5EF4-FFF2-40B4-BE49-F238E27FC236}">
                <a16:creationId xmlns:a16="http://schemas.microsoft.com/office/drawing/2014/main" id="{BFCE7111-4582-2429-8A4E-2E1A52C4C1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09000" y="1391926"/>
            <a:ext cx="1080000" cy="331200"/>
          </a:xfrm>
        </p:spPr>
        <p:txBody>
          <a:bodyPr/>
          <a:lstStyle/>
          <a:p>
            <a:r>
              <a:rPr lang="ko-KR" altLang="en-US"/>
              <a:t>상</a:t>
            </a:r>
          </a:p>
        </p:txBody>
      </p:sp>
    </p:spTree>
    <p:extLst>
      <p:ext uri="{BB962C8B-B14F-4D97-AF65-F5344CB8AC3E}">
        <p14:creationId xmlns:p14="http://schemas.microsoft.com/office/powerpoint/2010/main" val="7142641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71B3DE18-F3D7-4015-A398-ECA330CB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2777"/>
            <a:ext cx="6436800" cy="267446"/>
          </a:xfrm>
        </p:spPr>
        <p:txBody>
          <a:bodyPr/>
          <a:lstStyle/>
          <a:p>
            <a:r>
              <a:rPr lang="en-US" altLang="ko-KR" b="0"/>
              <a:t>3. </a:t>
            </a:r>
            <a:r>
              <a:rPr lang="ko-KR" altLang="en-US" b="0"/>
              <a:t>사용자 진단 </a:t>
            </a:r>
            <a:r>
              <a:rPr lang="en-US" altLang="ko-KR" b="0"/>
              <a:t>- 1)</a:t>
            </a:r>
            <a:r>
              <a:rPr lang="ko-KR" altLang="en-US" b="0"/>
              <a:t>진단 결과표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8E418C0-D2B8-4FB7-BD11-AAE586D18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614858"/>
              </p:ext>
            </p:extLst>
          </p:nvPr>
        </p:nvGraphicFramePr>
        <p:xfrm>
          <a:off x="428400" y="1314661"/>
          <a:ext cx="9061674" cy="210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9034">
                  <a:extLst>
                    <a:ext uri="{9D8B030D-6E8A-4147-A177-3AD203B41FA5}">
                      <a16:colId xmlns:a16="http://schemas.microsoft.com/office/drawing/2014/main" val="1109163141"/>
                    </a:ext>
                  </a:extLst>
                </a:gridCol>
                <a:gridCol w="5584176">
                  <a:extLst>
                    <a:ext uri="{9D8B030D-6E8A-4147-A177-3AD203B41FA5}">
                      <a16:colId xmlns:a16="http://schemas.microsoft.com/office/drawing/2014/main" val="1181816650"/>
                    </a:ext>
                  </a:extLst>
                </a:gridCol>
                <a:gridCol w="999488">
                  <a:extLst>
                    <a:ext uri="{9D8B030D-6E8A-4147-A177-3AD203B41FA5}">
                      <a16:colId xmlns:a16="http://schemas.microsoft.com/office/drawing/2014/main" val="1715246377"/>
                    </a:ext>
                  </a:extLst>
                </a:gridCol>
                <a:gridCol w="999488">
                  <a:extLst>
                    <a:ext uri="{9D8B030D-6E8A-4147-A177-3AD203B41FA5}">
                      <a16:colId xmlns:a16="http://schemas.microsoft.com/office/drawing/2014/main" val="1198772459"/>
                    </a:ext>
                  </a:extLst>
                </a:gridCol>
                <a:gridCol w="999488">
                  <a:extLst>
                    <a:ext uri="{9D8B030D-6E8A-4147-A177-3AD203B41FA5}">
                      <a16:colId xmlns:a16="http://schemas.microsoft.com/office/drawing/2014/main" val="1178284763"/>
                    </a:ext>
                  </a:extLst>
                </a:gridCol>
              </a:tblGrid>
              <a:tr h="12182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순번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과업 시나리오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진단 도구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err="1">
                          <a:solidFill>
                            <a:schemeClr val="bg1"/>
                          </a:solidFill>
                        </a:rPr>
                        <a:t>전맹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08263"/>
                  </a:ext>
                </a:extLst>
              </a:tr>
              <a:tr h="121821"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센스리더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키보드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05103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'</a:t>
                      </a:r>
                      <a:r>
                        <a:rPr lang="ko-KR" altLang="en-US" sz="1000"/>
                        <a:t>메인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/>
                        <a:t>창작자 지원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 err="1"/>
                        <a:t>튠업</a:t>
                      </a:r>
                      <a:r>
                        <a:rPr lang="ko-KR" altLang="en-US" sz="1000"/>
                        <a:t>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/>
                        <a:t>지원 안내</a:t>
                      </a:r>
                      <a:r>
                        <a:rPr lang="en-US" altLang="ko-KR" sz="1000"/>
                        <a:t>'</a:t>
                      </a:r>
                      <a:r>
                        <a:rPr lang="ko-KR" altLang="en-US" sz="1000"/>
                        <a:t>로 이동 후 선정 혜택에 대해 확인하세요</a:t>
                      </a:r>
                      <a:r>
                        <a:rPr lang="en-US" altLang="ko-KR" sz="1000"/>
                        <a:t>. 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J ONLYONE NEW 본문 Regular"/>
                          <a:ea typeface="CJ ONLYONE NEW 본문 Regular"/>
                          <a:cs typeface="+mn-cs"/>
                        </a:rPr>
                        <a:t>O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J ONLYONE NEW 본문 Regular"/>
                          <a:ea typeface="CJ ONLYONE NEW 본문 Regular"/>
                          <a:cs typeface="+mn-cs"/>
                        </a:rPr>
                        <a:t>O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J ONLYONE NEW 본문 Regular"/>
                          <a:ea typeface="CJ ONLYONE NEW 본문 Regular"/>
                          <a:cs typeface="+mn-cs"/>
                        </a:rPr>
                        <a:t>O</a:t>
                      </a:r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1493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'</a:t>
                      </a:r>
                      <a:r>
                        <a:rPr lang="ko-KR" altLang="en-US" sz="1000"/>
                        <a:t>메인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/>
                        <a:t>창작자 지원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 err="1"/>
                        <a:t>튠업</a:t>
                      </a:r>
                      <a:r>
                        <a:rPr lang="ko-KR" altLang="en-US" sz="1000"/>
                        <a:t>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/>
                        <a:t>역대 수상자</a:t>
                      </a:r>
                      <a:r>
                        <a:rPr lang="en-US" altLang="ko-KR" sz="1000"/>
                        <a:t>'</a:t>
                      </a:r>
                      <a:r>
                        <a:rPr lang="ko-KR" altLang="en-US" sz="1000"/>
                        <a:t>로 이동 후 </a:t>
                      </a: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기 수상자를 확인하세요</a:t>
                      </a:r>
                      <a:r>
                        <a:rPr lang="en-US" altLang="ko-KR" sz="1000"/>
                        <a:t>. 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O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04177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3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'</a:t>
                      </a:r>
                      <a:r>
                        <a:rPr lang="ko-KR" altLang="en-US" sz="1000"/>
                        <a:t>메인 </a:t>
                      </a:r>
                      <a:r>
                        <a:rPr lang="en-US" altLang="ko-KR" sz="1000"/>
                        <a:t>&gt; CJ</a:t>
                      </a:r>
                      <a:r>
                        <a:rPr lang="ko-KR" altLang="en-US" sz="1000"/>
                        <a:t>아지트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/>
                        <a:t>공연안내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/>
                        <a:t>지난 공연</a:t>
                      </a:r>
                      <a:r>
                        <a:rPr lang="en-US" altLang="ko-KR" sz="1000"/>
                        <a:t>'</a:t>
                      </a:r>
                      <a:r>
                        <a:rPr lang="ko-KR" altLang="en-US" sz="1000"/>
                        <a:t>으로 이동 후 최근에 끝난 공연 내용을 확인하세요</a:t>
                      </a:r>
                      <a:r>
                        <a:rPr lang="en-US" altLang="ko-KR" sz="1000"/>
                        <a:t>. 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X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O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670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4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/>
                        <a:t>'</a:t>
                      </a:r>
                      <a:r>
                        <a:rPr lang="ko-KR" altLang="en-US" sz="1000"/>
                        <a:t>메인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/>
                        <a:t>재단 소개 </a:t>
                      </a:r>
                      <a:r>
                        <a:rPr lang="en-US" altLang="ko-KR" sz="1000"/>
                        <a:t>&gt; </a:t>
                      </a:r>
                      <a:r>
                        <a:rPr lang="ko-KR" altLang="en-US" sz="1000"/>
                        <a:t>소개</a:t>
                      </a:r>
                      <a:r>
                        <a:rPr lang="en-US" altLang="ko-KR" sz="1000"/>
                        <a:t>'</a:t>
                      </a:r>
                      <a:r>
                        <a:rPr lang="ko-KR" altLang="en-US" sz="1000"/>
                        <a:t>로 이동 후 내용을 확인하세요</a:t>
                      </a:r>
                      <a:r>
                        <a:rPr lang="en-US" altLang="ko-KR" sz="1000"/>
                        <a:t>. 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X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O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5215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5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/>
                        <a:t>페이지 하단 개인정보처리방침으로 이동 후 내용을 확인하세요</a:t>
                      </a:r>
                      <a:r>
                        <a:rPr lang="en-US" altLang="ko-KR" sz="1000"/>
                        <a:t>. 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O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O</a:t>
                      </a:r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8430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88C49C-51BF-4F0F-8105-9049EA397126}"/>
              </a:ext>
            </a:extLst>
          </p:cNvPr>
          <p:cNvSpPr txBox="1"/>
          <p:nvPr/>
        </p:nvSpPr>
        <p:spPr>
          <a:xfrm>
            <a:off x="6795427" y="1025476"/>
            <a:ext cx="2694648" cy="178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12000"/>
              </a:lnSpc>
              <a:spcAft>
                <a:spcPts val="600"/>
              </a:spcAft>
            </a:pPr>
            <a:r>
              <a:rPr lang="en-US" altLang="ko-KR" sz="1100"/>
              <a:t>O: </a:t>
            </a:r>
            <a:r>
              <a:rPr lang="ko-KR" altLang="en-US" sz="1100"/>
              <a:t>준수</a:t>
            </a:r>
            <a:r>
              <a:rPr lang="en-US" altLang="ko-KR" sz="1100"/>
              <a:t>     X: </a:t>
            </a:r>
            <a:r>
              <a:rPr lang="ko-KR" altLang="en-US" sz="1100" err="1"/>
              <a:t>미준수</a:t>
            </a:r>
            <a:r>
              <a:rPr lang="en-US" altLang="ko-KR" sz="1100"/>
              <a:t>(15</a:t>
            </a:r>
            <a:r>
              <a:rPr lang="ko-KR" altLang="en-US" sz="1100"/>
              <a:t>분 이내 과업 성공 실패</a:t>
            </a:r>
            <a:r>
              <a:rPr lang="en-US" altLang="ko-KR" sz="1100"/>
              <a:t>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646722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333E1-42E9-7B66-FAB1-48842D588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E10C6-10F7-2431-E465-F811AE33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사용자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55" name="텍스트 개체 틀 54">
            <a:extLst>
              <a:ext uri="{FF2B5EF4-FFF2-40B4-BE49-F238E27FC236}">
                <a16:creationId xmlns:a16="http://schemas.microsoft.com/office/drawing/2014/main" id="{1D85741D-F939-C95C-53DC-C092447D6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0.</a:t>
            </a:r>
            <a:r>
              <a:rPr lang="ko-KR" altLang="en-US"/>
              <a:t> 공통</a:t>
            </a:r>
          </a:p>
        </p:txBody>
      </p:sp>
      <p:sp>
        <p:nvSpPr>
          <p:cNvPr id="57" name="텍스트 개체 틀 56">
            <a:extLst>
              <a:ext uri="{FF2B5EF4-FFF2-40B4-BE49-F238E27FC236}">
                <a16:creationId xmlns:a16="http://schemas.microsoft.com/office/drawing/2014/main" id="{29EA8939-A723-685A-7D3D-0D0211198C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01705AEB-B0F5-EFBA-0814-77E6317592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6" name="텍스트 개체 틀 55">
            <a:extLst>
              <a:ext uri="{FF2B5EF4-FFF2-40B4-BE49-F238E27FC236}">
                <a16:creationId xmlns:a16="http://schemas.microsoft.com/office/drawing/2014/main" id="{13E70D05-3B65-70A8-89CE-8DC25D7EA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9" name="텍스트 개체 틀 58">
            <a:extLst>
              <a:ext uri="{FF2B5EF4-FFF2-40B4-BE49-F238E27FC236}">
                <a16:creationId xmlns:a16="http://schemas.microsoft.com/office/drawing/2014/main" id="{1247ACA2-3E28-8436-236D-3008838DB5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0" name="텍스트 개체 틀 59">
            <a:extLst>
              <a:ext uri="{FF2B5EF4-FFF2-40B4-BE49-F238E27FC236}">
                <a16:creationId xmlns:a16="http://schemas.microsoft.com/office/drawing/2014/main" id="{3560FA02-592D-07EC-F933-99F7982A5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677364"/>
          </a:xfrm>
        </p:spPr>
        <p:txBody>
          <a:bodyPr/>
          <a:lstStyle/>
          <a:p>
            <a:r>
              <a:rPr lang="en-US" altLang="ko-KR"/>
              <a:t>&lt;dt&gt; </a:t>
            </a:r>
            <a:r>
              <a:rPr lang="ko-KR" altLang="en-US"/>
              <a:t>요소에 스크린 리더로 접근 시 </a:t>
            </a:r>
            <a:r>
              <a:rPr lang="en-US" altLang="ko-KR"/>
              <a:t>'</a:t>
            </a:r>
            <a:r>
              <a:rPr lang="ko-KR" altLang="en-US"/>
              <a:t>버튼</a:t>
            </a:r>
            <a:r>
              <a:rPr lang="en-US" altLang="ko-KR"/>
              <a:t>' </a:t>
            </a:r>
            <a:r>
              <a:rPr lang="ko-KR" altLang="en-US"/>
              <a:t>또는 </a:t>
            </a:r>
            <a:r>
              <a:rPr lang="en-US" altLang="ko-KR"/>
              <a:t>'</a:t>
            </a:r>
            <a:r>
              <a:rPr lang="ko-KR" altLang="en-US"/>
              <a:t>클릭 가능</a:t>
            </a:r>
            <a:r>
              <a:rPr lang="en-US" altLang="ko-KR"/>
              <a:t>'</a:t>
            </a:r>
            <a:r>
              <a:rPr lang="ko-KR" altLang="en-US"/>
              <a:t>과 같이 컨트롤 가능한 요소로 출력됨</a:t>
            </a:r>
            <a:endParaRPr lang="en-US" altLang="ko-KR"/>
          </a:p>
          <a:p>
            <a:pPr lvl="1"/>
            <a:r>
              <a:rPr lang="ko-KR" altLang="en-US"/>
              <a:t>모바일 화면에서 아코디언 </a:t>
            </a:r>
            <a:r>
              <a:rPr lang="en-US" altLang="ko-KR"/>
              <a:t>UI</a:t>
            </a:r>
            <a:r>
              <a:rPr lang="ko-KR" altLang="en-US"/>
              <a:t>로 사용하기 위해 </a:t>
            </a:r>
            <a:r>
              <a:rPr lang="en-US" altLang="ko-KR"/>
              <a:t>&lt;dt&gt;</a:t>
            </a:r>
            <a:r>
              <a:rPr lang="ko-KR" altLang="en-US"/>
              <a:t>에 </a:t>
            </a:r>
            <a:r>
              <a:rPr lang="en-US" altLang="ko-KR"/>
              <a:t>click </a:t>
            </a:r>
            <a:r>
              <a:rPr lang="ko-KR" altLang="en-US"/>
              <a:t>이벤트를 부여하여 </a:t>
            </a:r>
            <a:r>
              <a:rPr lang="en-US" altLang="ko-KR"/>
              <a:t>PC</a:t>
            </a:r>
            <a:r>
              <a:rPr lang="ko-KR" altLang="en-US"/>
              <a:t>에선 컨트롤 요소가 아님에도 잘못 출력되고 있음</a:t>
            </a:r>
            <a:endParaRPr lang="en-US" altLang="ko-KR"/>
          </a:p>
          <a:p>
            <a:r>
              <a:rPr lang="en-US" altLang="ko-KR"/>
              <a:t>&lt;dt&gt;</a:t>
            </a:r>
            <a:r>
              <a:rPr lang="ko-KR" altLang="en-US"/>
              <a:t>의 자식 요소로 </a:t>
            </a:r>
            <a:r>
              <a:rPr lang="en-US" altLang="ko-KR"/>
              <a:t>&lt;span role="none"&gt;</a:t>
            </a:r>
            <a:r>
              <a:rPr lang="ko-KR" altLang="en-US"/>
              <a:t>식품 </a:t>
            </a:r>
            <a:r>
              <a:rPr lang="en-US" altLang="ko-KR"/>
              <a:t>&amp; </a:t>
            </a:r>
            <a:r>
              <a:rPr lang="ko-KR" altLang="en-US"/>
              <a:t>서비스</a:t>
            </a:r>
            <a:r>
              <a:rPr lang="en-US" altLang="ko-KR"/>
              <a:t>&lt;span&gt; </a:t>
            </a:r>
            <a:r>
              <a:rPr lang="ko-KR" altLang="en-US"/>
              <a:t>와 같이 마크업한 후</a:t>
            </a:r>
            <a:r>
              <a:rPr lang="en-US" altLang="ko-KR"/>
              <a:t>, &lt;span&gt;</a:t>
            </a:r>
            <a:r>
              <a:rPr lang="ko-KR" altLang="en-US"/>
              <a:t>에 </a:t>
            </a:r>
            <a:r>
              <a:rPr lang="en-US" altLang="ko-KR"/>
              <a:t>click </a:t>
            </a:r>
            <a:r>
              <a:rPr lang="ko-KR" altLang="en-US"/>
              <a:t>이벤트를 연결해야 함</a:t>
            </a:r>
            <a:endParaRPr lang="en-US" altLang="ko-KR"/>
          </a:p>
          <a:p>
            <a:r>
              <a:rPr lang="en-US" altLang="ko-KR"/>
              <a:t>PC </a:t>
            </a:r>
            <a:r>
              <a:rPr lang="ko-KR" altLang="en-US"/>
              <a:t>레이아웃일 때 </a:t>
            </a:r>
            <a:r>
              <a:rPr lang="en-US" altLang="ko-KR"/>
              <a:t>role="none"</a:t>
            </a:r>
            <a:r>
              <a:rPr lang="ko-KR" altLang="en-US"/>
              <a:t>을 유지하고</a:t>
            </a:r>
            <a:r>
              <a:rPr lang="en-US" altLang="ko-KR"/>
              <a:t>, Mobile </a:t>
            </a:r>
            <a:r>
              <a:rPr lang="ko-KR" altLang="en-US"/>
              <a:t>레이아웃으로 전환될 때는 </a:t>
            </a:r>
            <a:r>
              <a:rPr lang="en-US" altLang="ko-KR"/>
              <a:t>role="button"</a:t>
            </a:r>
            <a:r>
              <a:rPr lang="ko-KR" altLang="en-US"/>
              <a:t>으로 역할을 변경해야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E32207-E58A-9053-EED3-E6EA0710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677" y="3923543"/>
            <a:ext cx="3960000" cy="7858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0B06-D7F3-CA97-8CF9-4B700DCF9E07}"/>
              </a:ext>
            </a:extLst>
          </p:cNvPr>
          <p:cNvSpPr/>
          <p:nvPr/>
        </p:nvSpPr>
        <p:spPr>
          <a:xfrm>
            <a:off x="5242434" y="3998873"/>
            <a:ext cx="3897898" cy="13194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5131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사용자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55" name="텍스트 개체 틀 54">
            <a:extLst>
              <a:ext uri="{FF2B5EF4-FFF2-40B4-BE49-F238E27FC236}">
                <a16:creationId xmlns:a16="http://schemas.microsoft.com/office/drawing/2014/main" id="{5342921D-83B1-C860-2961-915989CED0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0. </a:t>
            </a:r>
            <a:r>
              <a:rPr lang="ko-KR" altLang="en-US"/>
              <a:t>공통</a:t>
            </a:r>
          </a:p>
        </p:txBody>
      </p:sp>
      <p:sp>
        <p:nvSpPr>
          <p:cNvPr id="57" name="텍스트 개체 틀 56">
            <a:extLst>
              <a:ext uri="{FF2B5EF4-FFF2-40B4-BE49-F238E27FC236}">
                <a16:creationId xmlns:a16="http://schemas.microsoft.com/office/drawing/2014/main" id="{39600851-9996-A05F-6F84-48A06B71D4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F09E4F58-DF30-F443-A78A-BC75DCE63A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6" name="텍스트 개체 틀 55">
            <a:extLst>
              <a:ext uri="{FF2B5EF4-FFF2-40B4-BE49-F238E27FC236}">
                <a16:creationId xmlns:a16="http://schemas.microsoft.com/office/drawing/2014/main" id="{A0C3D660-98E9-CB79-1B81-21B5948483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9" name="텍스트 개체 틀 58">
            <a:extLst>
              <a:ext uri="{FF2B5EF4-FFF2-40B4-BE49-F238E27FC236}">
                <a16:creationId xmlns:a16="http://schemas.microsoft.com/office/drawing/2014/main" id="{D036DE92-E392-D911-1C51-70002805FF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0" name="텍스트 개체 틀 59">
            <a:extLst>
              <a:ext uri="{FF2B5EF4-FFF2-40B4-BE49-F238E27FC236}">
                <a16:creationId xmlns:a16="http://schemas.microsoft.com/office/drawing/2014/main" id="{55946E79-EF1C-9E3F-36B3-B474A74122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733516"/>
          </a:xfrm>
        </p:spPr>
        <p:txBody>
          <a:bodyPr/>
          <a:lstStyle/>
          <a:p>
            <a:r>
              <a:rPr lang="ko-KR" altLang="en-US" err="1"/>
              <a:t>가상커서로</a:t>
            </a:r>
            <a:r>
              <a:rPr lang="ko-KR" altLang="en-US"/>
              <a:t> 문서 탐색 시 본문 바로가기 이전에 시각적으로 확인할 수 없는 링크 텍스트가 지정되지 않은 링크가 복수 검출됨</a:t>
            </a:r>
            <a:endParaRPr lang="en-US" altLang="ko-KR"/>
          </a:p>
          <a:p>
            <a:r>
              <a:rPr lang="ko-KR" altLang="en-US"/>
              <a:t>불필요한 링크를 제거하거나 링크 텍스트를 제거해야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B18464-05D3-B935-1080-1D4778BAD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0" y="3087687"/>
            <a:ext cx="3960000" cy="17578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208842-E113-3DF9-60D3-991630E8A186}"/>
              </a:ext>
            </a:extLst>
          </p:cNvPr>
          <p:cNvSpPr/>
          <p:nvPr/>
        </p:nvSpPr>
        <p:spPr>
          <a:xfrm>
            <a:off x="5206923" y="3719220"/>
            <a:ext cx="1818398" cy="73359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1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6BBC5-CC05-B895-7416-C48332AC7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D0D7DF-4DE7-5DD8-E36F-243A546E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717" y="3206749"/>
            <a:ext cx="3086100" cy="17145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C7CA04-E14E-8CA4-4CE8-F094F6F28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사용자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55" name="텍스트 개체 틀 54">
            <a:extLst>
              <a:ext uri="{FF2B5EF4-FFF2-40B4-BE49-F238E27FC236}">
                <a16:creationId xmlns:a16="http://schemas.microsoft.com/office/drawing/2014/main" id="{39AF310A-6E12-3BE5-B397-61314EA5B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57" name="텍스트 개체 틀 56">
            <a:extLst>
              <a:ext uri="{FF2B5EF4-FFF2-40B4-BE49-F238E27FC236}">
                <a16:creationId xmlns:a16="http://schemas.microsoft.com/office/drawing/2014/main" id="{E491CF61-8E17-EC8F-BFF9-579085EB0A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</a:t>
            </a:r>
            <a:endParaRPr lang="ko-KR" altLang="en-US"/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333C641E-D44F-6A0C-57B8-6AB2B25A98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6" name="텍스트 개체 틀 55">
            <a:extLst>
              <a:ext uri="{FF2B5EF4-FFF2-40B4-BE49-F238E27FC236}">
                <a16:creationId xmlns:a16="http://schemas.microsoft.com/office/drawing/2014/main" id="{E0F5028F-3100-58B8-EF26-3211762FBB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9" name="텍스트 개체 틀 58">
            <a:extLst>
              <a:ext uri="{FF2B5EF4-FFF2-40B4-BE49-F238E27FC236}">
                <a16:creationId xmlns:a16="http://schemas.microsoft.com/office/drawing/2014/main" id="{ECABC402-CFFC-1DA1-A02C-3C11C31753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0" name="텍스트 개체 틀 59">
            <a:extLst>
              <a:ext uri="{FF2B5EF4-FFF2-40B4-BE49-F238E27FC236}">
                <a16:creationId xmlns:a16="http://schemas.microsoft.com/office/drawing/2014/main" id="{DE7703B3-0916-8C74-ADF5-AB2C72CD43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162351"/>
          </a:xfrm>
        </p:spPr>
        <p:txBody>
          <a:bodyPr/>
          <a:lstStyle/>
          <a:p>
            <a:r>
              <a:rPr lang="ko-KR" altLang="en-US"/>
              <a:t>스크린 리더 사용자는 해당 요소에 제공된 링크 텍스트의 정보 부족으로 기능과 목적을 이해하기 어려움</a:t>
            </a:r>
          </a:p>
          <a:p>
            <a:r>
              <a:rPr lang="ko-KR" altLang="en-US"/>
              <a:t>링크 텍스트를 충분히 제공해 콘텐츠 요소의 기능</a:t>
            </a:r>
            <a:r>
              <a:rPr lang="en-US" altLang="ko-KR"/>
              <a:t>, </a:t>
            </a:r>
            <a:r>
              <a:rPr lang="ko-KR" altLang="en-US"/>
              <a:t>목적을 확인할 수 있도록 해야 함</a:t>
            </a:r>
            <a:endParaRPr lang="en-US" altLang="ko-KR"/>
          </a:p>
          <a:p>
            <a:r>
              <a:rPr lang="en-US" altLang="ko-KR"/>
              <a:t>KOR</a:t>
            </a:r>
            <a:r>
              <a:rPr lang="ko-KR" altLang="en-US"/>
              <a:t>→한국어 </a:t>
            </a:r>
            <a:r>
              <a:rPr lang="en-US" altLang="ko-KR"/>
              <a:t>ENG</a:t>
            </a:r>
            <a:r>
              <a:rPr lang="ko-KR" altLang="en-US"/>
              <a:t>→</a:t>
            </a:r>
            <a:r>
              <a:rPr lang="en-US" altLang="ko-KR"/>
              <a:t>English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E24835-051A-5DFE-0AC1-A6AC6396359A}"/>
              </a:ext>
            </a:extLst>
          </p:cNvPr>
          <p:cNvSpPr/>
          <p:nvPr/>
        </p:nvSpPr>
        <p:spPr>
          <a:xfrm>
            <a:off x="6292862" y="3566164"/>
            <a:ext cx="2000238" cy="45550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68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65534-D9EF-01C6-D17F-C386CADCA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BF55E7-3431-F0FE-57D2-2B8C60D25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168" y="2157770"/>
            <a:ext cx="2076740" cy="22672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F1FD39-E38D-8FC4-BD74-9ADB476D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211A212-138C-28B5-A320-6970A2677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2DFD6AB-ABB2-4B76-A668-F909E6B3F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5E2D1D1-B545-B03A-89E6-6271990EFC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E7211C1-C195-AB68-31FA-973DCFFBB8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45EF1CB7-3C7B-736E-7C94-5E0D28B900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8C9A88BD-9202-3AE0-E7C7-1D8F6499D5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70989"/>
          </a:xfrm>
        </p:spPr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번 슬라이드에 제공된 </a:t>
            </a:r>
            <a:r>
              <a:rPr lang="en-US" altLang="ko-KR"/>
              <a:t>"MUSIC </a:t>
            </a:r>
            <a:r>
              <a:rPr lang="ko-KR" altLang="en-US"/>
              <a:t>목록으로</a:t>
            </a:r>
            <a:r>
              <a:rPr lang="en-US" altLang="ko-KR"/>
              <a:t>"</a:t>
            </a:r>
            <a:r>
              <a:rPr lang="ko-KR" altLang="en-US"/>
              <a:t> 링크와 배경 간 명도대비가 준수되지 않아 시각적으로 구분할  수 없음</a:t>
            </a:r>
            <a:endParaRPr lang="en-US" altLang="ko-KR"/>
          </a:p>
          <a:p>
            <a:r>
              <a:rPr lang="ko-KR" altLang="en-US"/>
              <a:t>명도대비 기준을 충족하도록 배경색을 변경하거나 아이콘에 명도대비 기준을 충족하는 그림자 또는 윤곽선을 제공해야 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B52C1E-FC95-3086-C6E5-560ECF1A9A03}"/>
              </a:ext>
            </a:extLst>
          </p:cNvPr>
          <p:cNvSpPr/>
          <p:nvPr/>
        </p:nvSpPr>
        <p:spPr>
          <a:xfrm>
            <a:off x="7198992" y="4040460"/>
            <a:ext cx="208183" cy="19554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874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509BC-A165-C7A2-51A6-CBB39F3E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9D8CA35-A0D2-6835-642B-133231719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083" y="2132870"/>
            <a:ext cx="409916" cy="40275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82CDD62-D197-06D6-994B-D23B7A78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F74EE3D-FE1D-8E08-A90E-2637FDD1BF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7247672-08B8-8479-C73C-4189B2B0BE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3750C5A-3EA0-4CF7-9B41-C1ED43E3A5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7ABC756-8C69-A3CD-57A2-C2729325F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키보드로 접근 및 운용이 불가능한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311C40C8-62EC-B854-29B7-3E536ED0A2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B26DA494-0B93-952C-234F-D15BAF6770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892342"/>
          </a:xfrm>
        </p:spPr>
        <p:txBody>
          <a:bodyPr/>
          <a:lstStyle/>
          <a:p>
            <a:r>
              <a:rPr lang="ko-KR" altLang="en-US"/>
              <a:t>스크롤 동작 이후 해당 영역에 있는 앵커 링크를 실행할 경우 작동되지 않음</a:t>
            </a:r>
            <a:endParaRPr lang="en-US" altLang="ko-KR"/>
          </a:p>
          <a:p>
            <a:r>
              <a:rPr lang="ko-KR" altLang="en-US"/>
              <a:t>스크립트를 확인하여 스크롤 동작 이후에도 앵커 링크가 정상 작동될 수 있도록 수정해야 함</a:t>
            </a:r>
            <a:endParaRPr lang="en-US" altLang="ko-KR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610027-7BD5-8D0D-9734-E4DC79FF6613}"/>
              </a:ext>
            </a:extLst>
          </p:cNvPr>
          <p:cNvSpPr/>
          <p:nvPr/>
        </p:nvSpPr>
        <p:spPr>
          <a:xfrm>
            <a:off x="7020847" y="2162513"/>
            <a:ext cx="335280" cy="375328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6116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CC9F5-68ED-DD90-25F9-48EBB20CC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87269-2DF4-3CE2-1648-607E04450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</a:t>
            </a:r>
            <a:r>
              <a:rPr lang="en-US" altLang="ko-KR"/>
              <a:t>- 2)</a:t>
            </a:r>
            <a:r>
              <a:rPr lang="ko-KR" altLang="en-US"/>
              <a:t>상세 진단 결과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97E81C0-6994-FA89-E4F7-3AEBE3EEB4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74AA8F9-5870-B884-A26E-C1A2FF7B18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https://www.cjazit.org/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406700F-866E-CA5F-3F79-7A239FA6E1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4ED6FC6-6C62-1874-69F4-4FCD2E0084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1F4D21F3-9965-EFC2-F885-D048D98DBB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/>
              <a:t>상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5E86EEC2-13C2-C7A8-265B-E0B1FDF366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1825" y="2146610"/>
            <a:ext cx="4104000" cy="1162351"/>
          </a:xfrm>
        </p:spPr>
        <p:txBody>
          <a:bodyPr/>
          <a:lstStyle/>
          <a:p>
            <a:r>
              <a:rPr lang="ko-KR" altLang="en-US"/>
              <a:t>인디케이터 버튼의 상위 </a:t>
            </a:r>
            <a:r>
              <a:rPr lang="en-US" altLang="ko-KR"/>
              <a:t>&lt;li&gt;</a:t>
            </a:r>
            <a:r>
              <a:rPr lang="ko-KR" altLang="en-US"/>
              <a:t>에 </a:t>
            </a:r>
            <a:r>
              <a:rPr lang="en-US" altLang="ko-KR"/>
              <a:t>aria-selected="true"</a:t>
            </a:r>
            <a:r>
              <a:rPr lang="ko-KR" altLang="en-US"/>
              <a:t>가 제공되어 적절하지 않아 삭제해야 함</a:t>
            </a:r>
            <a:endParaRPr lang="en-US" altLang="ko-KR"/>
          </a:p>
          <a:p>
            <a:r>
              <a:rPr lang="ko-KR" altLang="en-US"/>
              <a:t>또한 버튼에 선택 정보가 제공되지 않아 스크린 리더 사용자는 현재 선택된 버튼에 대한 정보를 알 수 없음</a:t>
            </a:r>
            <a:endParaRPr lang="en-US" altLang="ko-KR"/>
          </a:p>
          <a:p>
            <a:r>
              <a:rPr lang="ko-KR" altLang="en-US"/>
              <a:t>현재 선택된 버튼에만 </a:t>
            </a:r>
            <a:r>
              <a:rPr lang="en-US" altLang="ko-KR"/>
              <a:t>title="</a:t>
            </a:r>
            <a:r>
              <a:rPr lang="ko-KR" altLang="en-US"/>
              <a:t>선택됨</a:t>
            </a:r>
            <a:r>
              <a:rPr lang="en-US" altLang="ko-KR"/>
              <a:t>" </a:t>
            </a:r>
            <a:r>
              <a:rPr lang="ko-KR" altLang="en-US"/>
              <a:t>정보가 제공되도록 수정해야 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F2BF63-675E-7690-77C3-4473DC644655}"/>
              </a:ext>
            </a:extLst>
          </p:cNvPr>
          <p:cNvGrpSpPr/>
          <p:nvPr/>
        </p:nvGrpSpPr>
        <p:grpSpPr>
          <a:xfrm>
            <a:off x="631825" y="3483375"/>
            <a:ext cx="4104304" cy="1234405"/>
            <a:chOff x="633404" y="2845589"/>
            <a:chExt cx="4104304" cy="12344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917288-4F20-F9BB-91AA-8621F51675C5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700">
                  <a:latin typeface="+mj-ea"/>
                  <a:ea typeface="+mj-ea"/>
                </a:rPr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DAE41AA-EF65-C993-C45D-A9FD8CD4638E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 class="slick-active" aria-hidden="false" role="presentation"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aria-selected="true"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aria-controls="navigation20" id="slick-slide20"&gt;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&lt;button type="button" data-role="none" role="button" tabindex="0"&gt;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번 슬라이드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10CF87-44B6-706C-647E-0499DBF05E3C}"/>
              </a:ext>
            </a:extLst>
          </p:cNvPr>
          <p:cNvGrpSpPr/>
          <p:nvPr/>
        </p:nvGrpSpPr>
        <p:grpSpPr>
          <a:xfrm>
            <a:off x="630246" y="5035261"/>
            <a:ext cx="4104304" cy="1234405"/>
            <a:chOff x="631825" y="4319397"/>
            <a:chExt cx="4104304" cy="12344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197F82-13E1-2EA1-FA90-AC20318CEAF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180425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r>
                <a:rPr lang="ko-KR" altLang="en-US" sz="700">
                  <a:latin typeface="+mj-ea"/>
                  <a:ea typeface="+mj-ea"/>
                </a:rPr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2EEE91-D7EB-9906-8949-5FA1360EAFAB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 class="slick-active" aria-hidden="false" role="presentation" 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aria-selected="true"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aria-controls="navigation20" id="slick-slide20"&gt;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&lt;button type="button" data-role="none" role="button" tabindex="0"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&gt;1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번 슬라이드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022891B1-A6BB-34CE-5060-8BCF498C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60" y="2324846"/>
            <a:ext cx="1747805" cy="166907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073C32-474C-DFB4-929A-1E26E8EA237D}"/>
              </a:ext>
            </a:extLst>
          </p:cNvPr>
          <p:cNvSpPr/>
          <p:nvPr/>
        </p:nvSpPr>
        <p:spPr>
          <a:xfrm>
            <a:off x="6869953" y="3479126"/>
            <a:ext cx="285586" cy="22063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2531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CJ그룹">
      <a:majorFont>
        <a:latin typeface="CJ ONLYONE NEW 제목 Bold"/>
        <a:ea typeface="CJ ONLYONE NEW 제목 Bold"/>
        <a:cs typeface=""/>
      </a:majorFont>
      <a:minorFont>
        <a:latin typeface="CJ ONLYONE NEW 본문 Regular"/>
        <a:ea typeface="CJ ONLYONE NEW 본문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5"/>
          </a:solidFill>
        </a:ln>
      </a:spPr>
      <a:bodyPr wrap="square" lIns="0" tIns="0" rIns="0" bIns="0" rtlCol="0" anchor="t">
        <a:noAutofit/>
      </a:bodyPr>
      <a:lstStyle>
        <a:defPPr algn="l" defTabSz="144000">
          <a:lnSpc>
            <a:spcPct val="110000"/>
          </a:lnSpc>
          <a:defRPr sz="80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2746</TotalTime>
  <Words>10701</Words>
  <Application>Microsoft Office PowerPoint</Application>
  <PresentationFormat>A4 용지(210x297mm)</PresentationFormat>
  <Paragraphs>1023</Paragraphs>
  <Slides>66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4" baseType="lpstr">
      <vt:lpstr>CJ ONLYONE NEW 본문 Regular</vt:lpstr>
      <vt:lpstr>CJ ONLYONE NEW 제목 Bold</vt:lpstr>
      <vt:lpstr>SamsungOne 400</vt:lpstr>
      <vt:lpstr>Spoqa Han Sans Neo Regular</vt:lpstr>
      <vt:lpstr>맑은 고딕</vt:lpstr>
      <vt:lpstr>Arial</vt:lpstr>
      <vt:lpstr>Consolas</vt:lpstr>
      <vt:lpstr>웹 접근성 컨설팅_part2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2. 전문가 진단 - 2)상세 진단 결과</vt:lpstr>
      <vt:lpstr>3. 사용자 진단 - 1)진단 결과표</vt:lpstr>
      <vt:lpstr>3. 사용자 진단 - 2)상세 진단 결과</vt:lpstr>
      <vt:lpstr>3. 사용자 진단 - 2)상세 진단 결과</vt:lpstr>
      <vt:lpstr>3. 사용자 진단 - 2)상세 진단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Giyeon</dc:creator>
  <cp:lastModifiedBy>최두성</cp:lastModifiedBy>
  <cp:revision>2</cp:revision>
  <cp:lastPrinted>2021-01-31T23:42:00Z</cp:lastPrinted>
  <dcterms:created xsi:type="dcterms:W3CDTF">2020-06-17T00:04:22Z</dcterms:created>
  <dcterms:modified xsi:type="dcterms:W3CDTF">2025-09-30T04:57:09Z</dcterms:modified>
</cp:coreProperties>
</file>